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31" Type="http://schemas.openxmlformats.org/officeDocument/2006/relationships/tableStyles" Target="tableStyles.xml" /><Relationship Id="rId1" Type="http://schemas.openxmlformats.org/officeDocument/2006/relationships/slideMaster" Target="slideMasters/slideMaster1.xml" /><Relationship Id="rId30" Type="http://schemas.openxmlformats.org/officeDocument/2006/relationships/theme" Target="theme/theme1.xml" /><Relationship Id="rId29" Type="http://schemas.openxmlformats.org/officeDocument/2006/relationships/viewProps" Target="viewProps.xml" /><Relationship Id="rId2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26.xml" /><Relationship Id="rId3"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Kickoff Term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Filling the toolbox</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coming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data preparation and desk research</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Email Gordon for Study Swap and recruit/participate in studies!</a:t>
            </a:r>
          </a:p>
          <a:p>
            <a:pPr lvl="0"/>
            <a:r>
              <a:rPr/>
              <a:t>In week 11 - We begin the process of focusing on Writing &amp; Analysis - Literature &amp; Introduction</a:t>
            </a:r>
          </a:p>
          <a:p>
            <a:pPr lvl="0"/>
            <a:r>
              <a:rPr/>
              <a:t>In week 12 - We will be focusing on ‘Writing up your Method section’</a:t>
            </a:r>
          </a:p>
          <a:p>
            <a:pPr lvl="0"/>
            <a:r>
              <a:rPr/>
              <a:t>In week 13 - We will be talking about ‘Planning your analysis’</a:t>
            </a:r>
          </a:p>
          <a:p>
            <a:pPr lvl="0"/>
            <a:r>
              <a:rPr/>
              <a:t>In week 14 – A workshop on ‘Data Screening &amp; Cleaning’ &amp; Open Data</a:t>
            </a:r>
          </a:p>
          <a:p>
            <a:pPr lvl="0"/>
            <a:r>
              <a:rPr/>
              <a:t>In week 15 – We will be showcasing your work to the 1</a:t>
            </a:r>
            <a:r>
              <a:rPr baseline="30000"/>
              <a:t>st</a:t>
            </a:r>
            <a:r>
              <a:rPr/>
              <a:t> Years! (I think)</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An overview of the CHIP Learning Log coursework</a:t>
            </a:r>
          </a:p>
          <a:p>
            <a:pPr lvl="0"/>
            <a:r>
              <a:rPr/>
              <a:t>Lab activity this term - Data collection, data preparation, analysis and writing 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CHIP Learning Log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allow you to reflect on:</a:t>
            </a:r>
          </a:p>
          <a:p>
            <a:pPr lvl="0"/>
            <a:r>
              <a:rPr/>
              <a:t>Conceptual and Historical &amp; Integrative issues in Psychology</a:t>
            </a:r>
          </a:p>
          <a:p>
            <a:pPr lvl="0"/>
            <a:r>
              <a:rPr/>
              <a:t>Big picture stuff! Controversies and debates!</a:t>
            </a:r>
          </a:p>
          <a:p>
            <a:pPr lvl="0"/>
            <a:r>
              <a:rPr/>
              <a:t>Now that you are Psychological Researchers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shall be uploading materials from popular topics from previous years (recordings or articles/blogs) that you can access at your leisure, such as:</a:t>
            </a:r>
          </a:p>
          <a:p>
            <a:pPr lvl="0"/>
            <a:r>
              <a:rPr/>
              <a:t>Is Psychology a Science?</a:t>
            </a:r>
          </a:p>
          <a:p>
            <a:pPr lvl="0"/>
            <a:r>
              <a:rPr/>
              <a:t>Evolutionary Psychology &amp; Cultural Evolutionary Psychology</a:t>
            </a:r>
          </a:p>
          <a:p>
            <a:pPr lvl="0"/>
            <a:r>
              <a:rPr/>
              <a:t>Statistical (Re)Thinking</a:t>
            </a:r>
          </a:p>
          <a:p>
            <a:pPr lvl="0"/>
            <a:r>
              <a:rPr/>
              <a:t>Eugenics: A very dark history</a:t>
            </a:r>
          </a:p>
          <a:p>
            <a:pPr lvl="0"/>
            <a:r>
              <a:rPr/>
              <a:t>Mental Illness: Nature or Nurture?</a:t>
            </a:r>
          </a:p>
          <a:p>
            <a:pPr lvl="0" indent="0" marL="0">
              <a:buNone/>
            </a:pPr>
            <a:r>
              <a:rPr/>
              <a:t>and more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Surprise* hit last year</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Inclusivity – 2 lectures from Dr Tegan Penton</a:t>
            </a:r>
            <a:r>
              <a:rPr baseline="30000">
                <a:hlinkClick r:id="rId2" action="ppaction://hlinksldjump"/>
              </a:rPr>
              <a:t>1</a:t>
            </a:r>
          </a:p>
        </p:txBody>
      </p:sp>
      <p:pic>
        <p:nvPicPr>
          <p:cNvPr descr="images/TeagyPenty%20Inclusivity.png" id="0" name="Picture 1"/>
          <p:cNvPicPr>
            <a:picLocks noGrp="1" noChangeAspect="1"/>
          </p:cNvPicPr>
          <p:nvPr/>
        </p:nvPicPr>
        <p:blipFill>
          <a:blip r:embed="rId3"/>
          <a:stretch>
            <a:fillRect/>
          </a:stretch>
        </p:blipFill>
        <p:spPr bwMode="auto">
          <a:xfrm>
            <a:off x="5181600" y="2374900"/>
            <a:ext cx="6172200" cy="2082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Kickoff Term 2</dc:title>
  <dc:creator>Dr. Gordon Wright</dc:creator>
  <cp:keywords/>
  <dcterms:created xsi:type="dcterms:W3CDTF">2024-01-14T22:19:04Z</dcterms:created>
  <dcterms:modified xsi:type="dcterms:W3CDTF">2024-01-14T22:19:04Z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Filling the toolbox</vt:lpwstr>
  </property>
  <property fmtid="{D5CDD505-2E9C-101B-9397-08002B2CF9AE}" pid="23" name="toc-title">
    <vt:lpwstr>Table of contents</vt:lpwstr>
  </property>
</Properties>
</file>