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Relationship Id="rId4" Type="http://schemas.openxmlformats.org/officeDocument/2006/relationships/hyperlink" Target="https://doi.org/10.1037/0033-2909.112.1.155" TargetMode="External" /><Relationship Id="rId5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4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5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2023-09-17T21:52:46Z</dcterms:created>
  <dcterms:modified xsi:type="dcterms:W3CDTF">2023-09-17T21:52:46Z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