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11: 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back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If you wish to use the Study Swap, for sharing your study with the rest of Year 2, please send the relevant information to Gordon</a:t>
            </a:r>
          </a:p>
          <a:p>
            <a:pPr lvl="0" indent="-257175" marL="257175">
              <a:buAutoNum type="arabicPeriod"/>
            </a:pPr>
            <a:r>
              <a:rPr/>
              <a:t>Start recruiting participants or participating. If you have not yet got Ethical Approval, do not worry.</a:t>
            </a:r>
          </a:p>
          <a:p>
            <a:pPr lvl="0" indent="-257175" marL="257175">
              <a:buAutoNum type="arabicPeriod"/>
            </a:pPr>
            <a:r>
              <a:rPr/>
              <a:t>Review the first chapter of the Dissertation Write-up Guide and start planning the rest of term.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Study Swap 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try to actively recruit for your studies, whether in person or online.</a:t>
            </a:r>
          </a:p>
          <a:p>
            <a:pPr lvl="0" indent="0" marL="0">
              <a:buNone/>
            </a:pPr>
            <a:r>
              <a:rPr/>
              <a:t>We are happy to host a list of links on the VLE, so that you can take part in studies designed by other groups. This is on an honour-basis. Please take part in as many as you are able.</a:t>
            </a:r>
          </a:p>
          <a:p>
            <a:pPr lvl="0" indent="0" marL="0">
              <a:buNone/>
            </a:pPr>
            <a:r>
              <a:rPr/>
              <a:t>If you wish your study to be listed send the following information to Gordon.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 example</a:t>
            </a:r>
          </a:p>
          <a:p>
            <a:pPr lvl="0" indent="0" marL="0">
              <a:buNone/>
            </a:pPr>
            <a:r>
              <a:rPr/>
              <a:t>Send a short informative title, the anticipated duration of your task, any inclusion or exclusion criteria, and the URL. </a:t>
            </a:r>
          </a:p>
        </p:txBody>
      </p:sp>
      <p:pic>
        <p:nvPicPr>
          <p:cNvPr descr="images/Swap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11500"/>
            <a:ext cx="61722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Start recruiting (or participating)</a:t>
            </a:r>
          </a:p>
          <a:p>
            <a:pPr lvl="0" indent="0" marL="0">
              <a:buNone/>
            </a:pPr>
            <a:r>
              <a:rPr/>
              <a:t>The labs (as usual) are flexible working time. Please feel free to ask your colleagues to take part in your study, or take part in studies yourself.</a:t>
            </a:r>
          </a:p>
          <a:p>
            <a:pPr lvl="0" indent="0" marL="0">
              <a:buNone/>
            </a:pPr>
            <a:r>
              <a:rPr/>
              <a:t>Remember, by seeing what other students did under the same constraints as you will be a useful learning experience. If you have any questions or queries, or if you feel that there are elements you wish to know more about, contact the researcher.</a:t>
            </a:r>
          </a:p>
          <a:p>
            <a:pPr lvl="0" indent="0" marL="0">
              <a:buNone/>
            </a:pPr>
            <a:r>
              <a:rPr/>
              <a:t>Maybe think about collecting any good ideas, or nice debriefs etc. Why start from scratch next year?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Write-up Guide</a:t>
            </a:r>
          </a:p>
          <a:p>
            <a:pPr lvl="0" indent="0" marL="0">
              <a:buNone/>
            </a:pPr>
            <a:r>
              <a:rPr/>
              <a:t>Over the next 10 weeks, a comprehensive set of guidelines will be provided, focusing on APA7 format, report writing, data export, prep and analysis, as well as curation of Open Materials and Open Data.</a:t>
            </a:r>
          </a:p>
          <a:p>
            <a:pPr lvl="0" indent="0" marL="0">
              <a:buNone/>
            </a:pPr>
            <a:r>
              <a:rPr/>
              <a:t>It’s never too early to start writing.</a:t>
            </a:r>
          </a:p>
        </p:txBody>
      </p:sp>
      <p:pic>
        <p:nvPicPr>
          <p:cNvPr descr="images/Writeupguidewk1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11400"/>
            <a:ext cx="61722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Existing resources on the VLE</a:t>
            </a:r>
          </a:p>
        </p:txBody>
      </p:sp>
      <p:pic>
        <p:nvPicPr>
          <p:cNvPr descr="images/Mini-dissresour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22400"/>
            <a:ext cx="61722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know what to do today, why not open up the word doc template and save it to your OneDrive. It’s never too early to start writing.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11:   Data Collection</dc:title>
  <dc:creator>Dr. Gordon Wright</dc:creator>
  <cp:keywords/>
  <dcterms:created xsi:type="dcterms:W3CDTF">2024-01-21T21:59:49Z</dcterms:created>
  <dcterms:modified xsi:type="dcterms:W3CDTF">2024-01-21T21:59:49Z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Welcome back</vt:lpwstr>
  </property>
  <property fmtid="{D5CDD505-2E9C-101B-9397-08002B2CF9AE}" pid="22" name="toc-title">
    <vt:lpwstr>Table of contents</vt:lpwstr>
  </property>
</Properties>
</file>