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49400"/>
            <a:ext cx="61722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 of 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2023-10-04T17:04:32Z</dcterms:created>
  <dcterms:modified xsi:type="dcterms:W3CDTF">2023-10-04T17:04:32Z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