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Milestones (by end of this week)</a:t>
            </a:r>
          </a:p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2023-10-04T17:05:49Z</dcterms:created>
  <dcterms:modified xsi:type="dcterms:W3CDTF">2023-10-04T17:05:49Z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