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8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7" Type="http://schemas.openxmlformats.org/officeDocument/2006/relationships/theme" Target="theme/theme1.xml" /><Relationship Id="rId6" Type="http://schemas.openxmlformats.org/officeDocument/2006/relationships/viewProps" Target="viewProps.xml" /><Relationship Id="rId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Write-up Guide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 04 - Data Pre-Processing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February 5,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Open Data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Open Data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Open Data is the concept of making research data accessible to everyone, promoting transparency, reproducibility, and collaboration in research - all critical features of an Open Science. In the field of psychology, sharing data is crucial for advancing scientific knowledge. This guide will provide step-by-step instructions for creating an Open Data submission for a psychology research project such as the Mini-Dissertation (and your Final Year Dissertations for that matter!).</a:t>
            </a:r>
          </a:p>
          <a:p>
            <a:pPr lvl="0" indent="0" marL="1270000">
              <a:buNone/>
            </a:pPr>
            <a:r>
              <a:rPr sz="2000" b="1"/>
              <a:t>Important</a:t>
            </a:r>
          </a:p>
          <a:p>
            <a:pPr lvl="0" indent="0" marL="1270000">
              <a:buNone/>
            </a:pPr>
            <a:r>
              <a:rPr sz="2000"/>
              <a:t>It is a compulsory that you submit your data. If you do not submit something, then your submission is not complete and the mark awarded will be impacted.</a:t>
            </a:r>
          </a:p>
          <a:p>
            <a:pPr lvl="0" indent="0" marL="1270000">
              <a:buNone/>
            </a:pPr>
            <a:r>
              <a:rPr sz="2000"/>
              <a:t>By taking the time to produce a clear Open Data submission, you will enhance the overall quality of your submission, and this will be reflected in your mark.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Mini-Dissertation Write-up Guide</dc:title>
  <dc:creator>Dr. Gordon Wright</dc:creator>
  <cp:keywords/>
  <dcterms:created xsi:type="dcterms:W3CDTF">2024-02-04T17:27:50Z</dcterms:created>
  <dcterms:modified xsi:type="dcterms:W3CDTF">2024-02-04T17:27:50Z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omments">
    <vt:lpwstr/>
  </property>
  <property fmtid="{D5CDD505-2E9C-101B-9397-08002B2CF9AE}" pid="8" name="csl">
    <vt:lpwstr>../../apa7.csl</vt:lpwstr>
  </property>
  <property fmtid="{D5CDD505-2E9C-101B-9397-08002B2CF9AE}" pid="9" name="date">
    <vt:lpwstr>February 5, 2024</vt:lpwstr>
  </property>
  <property fmtid="{D5CDD505-2E9C-101B-9397-08002B2CF9AE}" pid="10" name="date-format">
    <vt:lpwstr>long</vt:lpwstr>
  </property>
  <property fmtid="{D5CDD505-2E9C-101B-9397-08002B2CF9AE}" pid="11" name="editor">
    <vt:lpwstr>visual</vt:lpwstr>
  </property>
  <property fmtid="{D5CDD505-2E9C-101B-9397-08002B2CF9AE}" pid="12" name="header-includes">
    <vt:lpwstr/>
  </property>
  <property fmtid="{D5CDD505-2E9C-101B-9397-08002B2CF9AE}" pid="13" name="include-after">
    <vt:lpwstr/>
  </property>
  <property fmtid="{D5CDD505-2E9C-101B-9397-08002B2CF9AE}" pid="14" name="include-before">
    <vt:lpwstr/>
  </property>
  <property fmtid="{D5CDD505-2E9C-101B-9397-08002B2CF9AE}" pid="15" name="labels">
    <vt:lpwstr/>
  </property>
  <property fmtid="{D5CDD505-2E9C-101B-9397-08002B2CF9AE}" pid="16" name="license">
    <vt:lpwstr/>
  </property>
  <property fmtid="{D5CDD505-2E9C-101B-9397-08002B2CF9AE}" pid="17" name="modulecode">
    <vt:lpwstr>PS52007D</vt:lpwstr>
  </property>
  <property fmtid="{D5CDD505-2E9C-101B-9397-08002B2CF9AE}" pid="18" name="subtitle">
    <vt:lpwstr>Part 04 - Data Pre-Processing</vt:lpwstr>
  </property>
  <property fmtid="{D5CDD505-2E9C-101B-9397-08002B2CF9AE}" pid="19" name="toc-title">
    <vt:lpwstr>Table of contents</vt:lpwstr>
  </property>
</Properties>
</file>