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15: 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Template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apologise for my unexpected absence at the end of last term.</a:t>
            </a:r>
          </a:p>
          <a:p>
            <a:pPr lvl="0" indent="0" marL="0">
              <a:buNone/>
            </a:pPr>
            <a:r>
              <a:rPr/>
              <a:t>It was unavoidable, but I shall endeavour to repay your patience this year.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overview of the CHIP Learning Log coursework</a:t>
            </a:r>
          </a:p>
          <a:p>
            <a:pPr lvl="0"/>
            <a:r>
              <a:rPr/>
              <a:t>Lab activity this term - Data collection, data preparation, analysis and writing up.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Template Section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Template</a:t>
            </a:r>
          </a:p>
          <a:p>
            <a:pPr lvl="0"/>
            <a:r>
              <a:rPr/>
              <a:t>Template</a:t>
            </a:r>
          </a:p>
          <a:p>
            <a:pPr lvl="0"/>
            <a:r>
              <a:rPr/>
              <a:t>Template</a:t>
            </a:r>
          </a:p>
          <a:p>
            <a:pPr lvl="0"/>
            <a:r>
              <a:rPr/>
              <a:t>Template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  Title</dc:title>
  <dc:creator>Dr. Gordon Wright</dc:creator>
  <cp:keywords/>
  <dcterms:created xsi:type="dcterms:W3CDTF">2024-02-04T17:01:18Z</dcterms:created>
  <dcterms:modified xsi:type="dcterms:W3CDTF">2024-02-04T17:01:18Z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5,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Template</vt:lpwstr>
  </property>
  <property fmtid="{D5CDD505-2E9C-101B-9397-08002B2CF9AE}" pid="23" name="toc-title">
    <vt:lpwstr>Table of contents</vt:lpwstr>
  </property>
</Properties>
</file>