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1"/>
          <a:sy d="100" n="121"/>
        </p:scale>
        <p:origin x="344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theme" Target="theme/theme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 cartoon monkey holding a magnifying glass&#10;&#10;Description automatically generated">
            <a:extLst>
              <a:ext uri="{FF2B5EF4-FFF2-40B4-BE49-F238E27FC236}">
                <a16:creationId xmlns:a16="http://schemas.microsoft.com/office/drawing/2014/main" id="{E0280DB6-DDF3-4C1F-AC17-984168E43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00" y="77267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64250" y="236556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0957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4005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index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Dr. Gordon Wright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Header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the slides holding page. No need to convert to RevealJS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Atkinson Hyperlegible</vt:lpstr>
      <vt:lpstr>Calibri</vt:lpstr>
      <vt:lpstr>gordonppt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index</dc:title>
  <dc:creator>Dr. Gordon Wright</dc:creator>
  <cp:keywords/>
  <dcterms:created xsi:type="dcterms:W3CDTF">2023-10-14T16:31:29Z</dcterms:created>
  <dcterms:modified xsi:type="dcterms:W3CDTF">2023-10-14T16:31:29Z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quarto-var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/>
  </property>
  <property fmtid="{D5CDD505-2E9C-101B-9397-08002B2CF9AE}" pid="6" name="by-author">
    <vt:lpwstr/>
  </property>
  <property fmtid="{D5CDD505-2E9C-101B-9397-08002B2CF9AE}" pid="7" name="comments">
    <vt:lpwstr/>
  </property>
  <property fmtid="{D5CDD505-2E9C-101B-9397-08002B2CF9AE}" pid="8" name="csl">
    <vt:lpwstr>../apa7.csl</vt:lpwstr>
  </property>
  <property fmtid="{D5CDD505-2E9C-101B-9397-08002B2CF9AE}" pid="9" name="date-format">
    <vt:lpwstr>dddd, DD MMMM, YYYY</vt:lpwstr>
  </property>
  <property fmtid="{D5CDD505-2E9C-101B-9397-08002B2CF9AE}" pid="10" name="editor">
    <vt:lpwstr>visual</vt:lpwstr>
  </property>
  <property fmtid="{D5CDD505-2E9C-101B-9397-08002B2CF9AE}" pid="11" name="header-includes">
    <vt:lpwstr/>
  </property>
  <property fmtid="{D5CDD505-2E9C-101B-9397-08002B2CF9AE}" pid="12" name="include-after">
    <vt:lpwstr/>
  </property>
  <property fmtid="{D5CDD505-2E9C-101B-9397-08002B2CF9AE}" pid="13" name="include-before">
    <vt:lpwstr/>
  </property>
  <property fmtid="{D5CDD505-2E9C-101B-9397-08002B2CF9AE}" pid="14" name="labels">
    <vt:lpwstr/>
  </property>
  <property fmtid="{D5CDD505-2E9C-101B-9397-08002B2CF9AE}" pid="15" name="modulecode">
    <vt:lpwstr>PS52007D</vt:lpwstr>
  </property>
  <property fmtid="{D5CDD505-2E9C-101B-9397-08002B2CF9AE}" pid="16" name="toc-title">
    <vt:lpwstr>Table of contents</vt:lpwstr>
  </property>
</Properties>
</file>