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XX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XX) you have your Personality Essay Tutorial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0">
              <a:buNone/>
            </a:pPr>
            <a:r>
              <a:rPr/>
              <a:t>They have been given whatever you managed to include in the Miro Board last week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2023-10-14T16:31:51Z</dcterms:created>
  <dcterms:modified xsi:type="dcterms:W3CDTF">2023-10-14T16:31:51Z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