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Replace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Replace it!</dc:title>
  <dc:creator>Dr. Gordon Wright</dc:creator>
  <cp:keywords/>
  <dcterms:created xsi:type="dcterms:W3CDTF">2023-09-17T17:33:28Z</dcterms:created>
  <dcterms:modified xsi:type="dcterms:W3CDTF">2023-09-17T17:33:28Z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October 2,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footer">
    <vt:lpwstr>🔗 VLE</vt:lpwstr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This is a meaningful subtitle</vt:lpwstr>
  </property>
  <property fmtid="{D5CDD505-2E9C-101B-9397-08002B2CF9AE}" pid="23" name="toc-title">
    <vt:lpwstr>Table of contents</vt:lpwstr>
  </property>
</Properties>
</file>