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 of Operationalisation! The key to a good experiment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Ethics Page</a:t>
            </a:r>
          </a:p>
          <a:p>
            <a:pPr lvl="0" indent="0" marL="0">
              <a:buNone/>
            </a:pPr>
            <a:r>
              <a:rPr/>
              <a:t>Try to plan your next steps - What tools will you need?</a:t>
            </a:r>
          </a:p>
          <a:p>
            <a:pPr lvl="0"/>
            <a:r>
              <a:rPr/>
              <a:t>Qualtrics?</a:t>
            </a:r>
          </a:p>
          <a:p>
            <a:pPr lvl="0"/>
            <a:r>
              <a:rPr/>
              <a:t>Gorilla?</a:t>
            </a:r>
          </a:p>
          <a:p>
            <a:pPr lvl="0"/>
            <a:r>
              <a:rPr/>
              <a:t>Testing materials?</a:t>
            </a:r>
          </a:p>
          <a:p>
            <a:pPr lvl="0"/>
            <a:r>
              <a:rPr/>
              <a:t>Room Bookings?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/>
  <cp:keywords/>
  <dcterms:created xsi:type="dcterms:W3CDTF">2024-02-18T22:55:54Z</dcterms:created>
  <dcterms:modified xsi:type="dcterms:W3CDTF">2024-02-18T22:55:54Z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comments">
    <vt:lpwstr/>
  </property>
  <property fmtid="{D5CDD505-2E9C-101B-9397-08002B2CF9AE}" pid="6" name="csl">
    <vt:lpwstr>../../apa7.csl</vt:lpwstr>
  </property>
  <property fmtid="{D5CDD505-2E9C-101B-9397-08002B2CF9AE}" pid="7" name="date-format">
    <vt:lpwstr>dddd, 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odulecode">
    <vt:lpwstr>PS52007D</vt:lpwstr>
  </property>
  <property fmtid="{D5CDD505-2E9C-101B-9397-08002B2CF9AE}" pid="14" name="toc-title">
    <vt:lpwstr>Table of contents</vt:lpwstr>
  </property>
</Properties>
</file>