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9" Type="http://schemas.openxmlformats.org/officeDocument/2006/relationships/theme" Target="theme/theme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source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bps.org.uk/psychologist/where-psychologys-non-stick-frying-pan" TargetMode="External" /><Relationship Id="rId3" Type="http://schemas.openxmlformats.org/officeDocument/2006/relationships/hyperlink" Target="https://www.bps.org.uk/psychologist/looking-back-war-words" TargetMode="External" /><Relationship Id="rId4" Type="http://schemas.openxmlformats.org/officeDocument/2006/relationships/hyperlink" Target="https://doi.org/10.1007/s12124-020-09545-0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folk.ntnu.no/krill/bioko-references/Kuhn%201962.pdf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bps.org.uk/psychologist/looking-back-war-words" TargetMode="Externa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13:  Philosophy of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initial overview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22,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Implications in Psychological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Balancing Perspectives</a:t>
            </a:r>
          </a:p>
          <a:p>
            <a:pPr lvl="0"/>
            <a:r>
              <a:rPr b="1"/>
              <a:t>Integrating Approaches</a:t>
            </a:r>
            <a:r>
              <a:rPr/>
              <a:t>: Both ideographic and nomothetic methods offer valuable insights; combining them can lead to a more holistic understanding of psychological phenomena.</a:t>
            </a:r>
          </a:p>
          <a:p>
            <a:pPr lvl="0"/>
            <a:r>
              <a:rPr b="1"/>
              <a:t>Challenges in Quantitative Research</a:t>
            </a:r>
            <a:r>
              <a:rPr/>
              <a:t>: The need to acknowledge and address the reflexive capacity of human beings and the meaningful nature of data from aggregated descriptions of behavior.</a:t>
            </a:r>
          </a:p>
          <a:p>
            <a:pPr lvl="0"/>
            <a:r>
              <a:rPr b="1"/>
              <a:t>Innovative Research Possibilities</a:t>
            </a:r>
            <a:r>
              <a:rPr/>
              <a:t>: Opportunities for innovative research that addresses these challenges, respecting the particularities of individual cases within broader patterns.</a:t>
            </a:r>
          </a:p>
          <a:p>
            <a:pPr lvl="0"/>
            <a:r>
              <a:rPr/>
              <a:t>(Robinson, 2012)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should we care about this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Esteem of Science</a:t>
            </a:r>
          </a:p>
          <a:p>
            <a:pPr lvl="0"/>
            <a:r>
              <a:rPr/>
              <a:t>Science’s high regard in society and academia</a:t>
            </a:r>
          </a:p>
          <a:p>
            <a:pPr lvl="0"/>
            <a:r>
              <a:rPr/>
              <a:t>The assumption that the scientific method leads to reliable results</a:t>
            </a:r>
          </a:p>
          <a:p>
            <a:pPr lvl="0"/>
            <a:r>
              <a:rPr/>
              <a:t>The challenge in defining ‘scientific method’ and its transferability</a:t>
            </a:r>
          </a:p>
          <a:p>
            <a:pPr lvl="0" indent="0" marL="0">
              <a:buNone/>
            </a:pPr>
            <a:r>
              <a:rPr i="1">
                <a:hlinkClick r:id="rId2"/>
              </a:rPr>
              <a:t>Chalmers, 2014</a:t>
            </a:r>
            <a:r>
              <a:rPr/>
              <a:t> What is this thing called Science?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Conclusion: Rethinking Scientific Method in Psychology</a:t>
            </a:r>
          </a:p>
          <a:p>
            <a:pPr lvl="0"/>
            <a:r>
              <a:rPr/>
              <a:t>Recognizing the influence of subjective experiences on observation</a:t>
            </a:r>
          </a:p>
          <a:p>
            <a:pPr lvl="0"/>
            <a:r>
              <a:rPr/>
              <a:t>Understanding the interplay between facts, theory, and conceptual frameworks</a:t>
            </a:r>
          </a:p>
          <a:p>
            <a:pPr lvl="0"/>
            <a:r>
              <a:rPr/>
              <a:t>The challenge of applying a rigid scientific method to human behavior and experiences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Abstract</a:t>
            </a:r>
          </a:p>
          <a:p>
            <a:pPr lvl="0"/>
            <a:r>
              <a:rPr/>
              <a:t>Psychology’s struggle with foundational concepts: mind and behavior</a:t>
            </a:r>
          </a:p>
          <a:p>
            <a:pPr lvl="0"/>
            <a:r>
              <a:rPr/>
              <a:t>Lack of unified theoretical framework</a:t>
            </a:r>
          </a:p>
          <a:p>
            <a:pPr lvl="0"/>
            <a:r>
              <a:rPr/>
              <a:t>Classification as a ‘soft science’</a:t>
            </a:r>
          </a:p>
          <a:p>
            <a:pPr lvl="0"/>
            <a:r>
              <a:rPr/>
              <a:t>Need for diverse methodologies and systematic integration</a:t>
            </a:r>
          </a:p>
          <a:p>
            <a:pPr lvl="0"/>
            <a:r>
              <a:rPr/>
              <a:t>Galtonian nomothetic methodology’s limitations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Lack of Proper Terms and Definitions</a:t>
            </a:r>
          </a:p>
          <a:p>
            <a:pPr lvl="0"/>
            <a:r>
              <a:rPr/>
              <a:t>Discordant and ambiguous definitions in psychology</a:t>
            </a:r>
          </a:p>
          <a:p>
            <a:pPr lvl="0"/>
            <a:r>
              <a:rPr/>
              <a:t>Overlap between psychology, neuroscience, and philosophy</a:t>
            </a:r>
          </a:p>
          <a:p>
            <a:pPr lvl="0"/>
            <a:r>
              <a:rPr/>
              <a:t>Proliferation of terms and constructs</a:t>
            </a:r>
          </a:p>
          <a:p>
            <a:pPr lvl="0"/>
            <a:r>
              <a:rPr/>
              <a:t>Deeply fragmented theoretical landscape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Lack of Conceptual Integration</a:t>
            </a:r>
          </a:p>
          <a:p>
            <a:pPr lvl="0"/>
            <a:r>
              <a:rPr/>
              <a:t>Diversity of epistemologies, paradigms, and methodologies</a:t>
            </a:r>
          </a:p>
          <a:p>
            <a:pPr lvl="0"/>
            <a:r>
              <a:rPr/>
              <a:t>Absence of a unified theory in psychology</a:t>
            </a:r>
          </a:p>
          <a:p>
            <a:pPr lvl="0"/>
            <a:r>
              <a:rPr/>
              <a:t>Challenges with evolutionary psychology as an integrative framework</a:t>
            </a:r>
          </a:p>
          <a:p>
            <a:pPr lvl="0"/>
            <a:r>
              <a:rPr/>
              <a:t>Speculative nature of evolutionary explorations in psychology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Psychology as a ‘Soft Science’</a:t>
            </a:r>
          </a:p>
          <a:p>
            <a:pPr lvl="0"/>
            <a:r>
              <a:rPr/>
              <a:t>Psychology compared to pre-scientific stages of sciences</a:t>
            </a:r>
          </a:p>
          <a:p>
            <a:pPr lvl="0"/>
            <a:r>
              <a:rPr/>
              <a:t>The debate over applying ‘the scientific method’ in psychology</a:t>
            </a:r>
          </a:p>
          <a:p>
            <a:pPr lvl="0"/>
            <a:r>
              <a:rPr/>
              <a:t>The importance of being phenomenon-centered and problem-centered</a:t>
            </a:r>
          </a:p>
          <a:p>
            <a:pPr lvl="0"/>
            <a:r>
              <a:rPr/>
              <a:t>Misalignment of methods with research questions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Experience in Psychology</a:t>
            </a:r>
          </a:p>
          <a:p>
            <a:pPr lvl="0"/>
            <a:r>
              <a:rPr/>
              <a:t>The dual aspects of experience: objective content and subjective apprehension</a:t>
            </a:r>
          </a:p>
          <a:p>
            <a:pPr lvl="0"/>
            <a:r>
              <a:rPr/>
              <a:t>Contrast between natural sciences and psychological approaches</a:t>
            </a:r>
          </a:p>
          <a:p>
            <a:pPr lvl="0"/>
            <a:r>
              <a:rPr/>
              <a:t>Psychology’s focus on immediate subjective experience</a:t>
            </a:r>
          </a:p>
          <a:p>
            <a:pPr lvl="0"/>
            <a:r>
              <a:rPr/>
              <a:t>The role of agency, volition, value orientation, and teleology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Constructs in Science and Everyday Psychology</a:t>
            </a:r>
          </a:p>
          <a:p>
            <a:pPr lvl="0"/>
            <a:r>
              <a:rPr/>
              <a:t>Challenges posed by the transient nature of experience</a:t>
            </a:r>
          </a:p>
          <a:p>
            <a:pPr lvl="0"/>
            <a:r>
              <a:rPr/>
              <a:t>The interplay of constructs with everyday knowledge and language</a:t>
            </a:r>
          </a:p>
          <a:p>
            <a:pPr lvl="0"/>
            <a:r>
              <a:rPr/>
              <a:t>The entification of constructs and overlooking their constructed nature</a:t>
            </a:r>
          </a:p>
          <a:p>
            <a:pPr lvl="0"/>
            <a:r>
              <a:rPr/>
              <a:t>Differentiation between psychical and psychological phenomena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Psychology’s Exceptional Position</a:t>
            </a:r>
          </a:p>
          <a:p>
            <a:pPr lvl="0"/>
            <a:r>
              <a:rPr/>
              <a:t>Psychology at the intersection of sciences and philosophy</a:t>
            </a:r>
          </a:p>
          <a:p>
            <a:pPr lvl="0"/>
            <a:r>
              <a:rPr/>
              <a:t>Exploration of diverse phenomena across human life</a:t>
            </a:r>
          </a:p>
          <a:p>
            <a:pPr lvl="0"/>
            <a:r>
              <a:rPr/>
              <a:t>Requirement for a plurality of methodologies and epistemologies</a:t>
            </a:r>
          </a:p>
          <a:p>
            <a:pPr lvl="0"/>
            <a:r>
              <a:rPr/>
              <a:t>Psychology as a non-unitary science due to its wide-ranging study phenomena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Is Psychology 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Ongoing Debate</a:t>
            </a:r>
          </a:p>
          <a:p>
            <a:pPr lvl="0"/>
            <a:r>
              <a:rPr b="1"/>
              <a:t>Positivism in Psychology</a:t>
            </a:r>
            <a:r>
              <a:rPr/>
              <a:t>: Traditional view supporting quantitative methods, treating human behavior as stable, measurable facts.</a:t>
            </a:r>
          </a:p>
          <a:p>
            <a:pPr lvl="0"/>
            <a:r>
              <a:rPr b="1"/>
              <a:t>Qualitative Shift</a:t>
            </a:r>
            <a:r>
              <a:rPr/>
              <a:t>: A focus on dynamic, ever-changing aspects of human behavior, challenging the idea of fixed patterns, and possibly facts!</a:t>
            </a:r>
          </a:p>
          <a:p>
            <a:pPr lvl="0"/>
            <a:r>
              <a:rPr/>
              <a:t>Source: (</a:t>
            </a:r>
            <a:r>
              <a:rPr b="1"/>
              <a:t>parker2011?</a:t>
            </a:r>
            <a:r>
              <a:rPr/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Role of Qualitative Research</a:t>
            </a:r>
          </a:p>
          <a:p>
            <a:pPr lvl="0"/>
            <a:r>
              <a:rPr b="1"/>
              <a:t>Qualitative vs. Quantitative</a:t>
            </a:r>
            <a:r>
              <a:rPr/>
              <a:t>: The debate isn’t about the validity of quantification but the quality of its application in psychology.</a:t>
            </a:r>
          </a:p>
          <a:p>
            <a:pPr lvl="0"/>
            <a:r>
              <a:rPr/>
              <a:t>Where is Psychology’s non-stick frying pan? (Banyard, 2015)</a:t>
            </a:r>
          </a:p>
          <a:p>
            <a:pPr lvl="0"/>
            <a:r>
              <a:rPr b="1"/>
              <a:t>Advancing Scientific Debate</a:t>
            </a:r>
            <a:r>
              <a:rPr/>
              <a:t>: Qualitative research is at the forefront of discussions about the nature of scientific inquiry in psychology.</a:t>
            </a:r>
          </a:p>
          <a:p>
            <a:pPr lvl="0"/>
            <a:r>
              <a:rPr/>
              <a:t>Source: (Parker, 2004)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Idiographic and Nomothetic Strategies</a:t>
            </a:r>
          </a:p>
          <a:p>
            <a:pPr lvl="0"/>
            <a:r>
              <a:rPr/>
              <a:t>The uniqueness of immediate experience</a:t>
            </a:r>
          </a:p>
          <a:p>
            <a:pPr lvl="0"/>
            <a:r>
              <a:rPr/>
              <a:t>The use of idiographic strategies for exploring individual cases</a:t>
            </a:r>
          </a:p>
          <a:p>
            <a:pPr lvl="0"/>
            <a:r>
              <a:rPr/>
              <a:t>Limitations of Galtonian nomothetic methodology</a:t>
            </a:r>
          </a:p>
          <a:p>
            <a:pPr lvl="0"/>
            <a:r>
              <a:rPr/>
              <a:t>The impact of natural-science principles on psychological research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Moving Beyond Conceptual Deadlock</a:t>
            </a:r>
          </a:p>
          <a:p>
            <a:pPr lvl="0"/>
            <a:r>
              <a:rPr/>
              <a:t>Introduction of the Transdisciplinary Philosophy-of-Science Paradigm (TPS-Paradigm)</a:t>
            </a:r>
          </a:p>
          <a:p>
            <a:pPr lvl="0"/>
            <a:r>
              <a:rPr/>
              <a:t>Aiming for critical reflection and development of new theories</a:t>
            </a:r>
          </a:p>
          <a:p>
            <a:pPr lvl="0"/>
            <a:r>
              <a:rPr/>
              <a:t>Integration of concepts from various disciplines</a:t>
            </a:r>
          </a:p>
          <a:p>
            <a:pPr lvl="0"/>
            <a:r>
              <a:rPr/>
              <a:t>Focus on the individual as the central unit of analysis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Philosophical Framework of the TPS-Paradigm</a:t>
            </a:r>
          </a:p>
          <a:p>
            <a:pPr lvl="0"/>
            <a:r>
              <a:rPr/>
              <a:t>Three sets of presuppositions about research on individuals</a:t>
            </a:r>
          </a:p>
          <a:p>
            <a:pPr lvl="0"/>
            <a:r>
              <a:rPr/>
              <a:t>Human limitations in perception and conceptualization</a:t>
            </a:r>
          </a:p>
          <a:p>
            <a:pPr lvl="0"/>
            <a:r>
              <a:rPr/>
              <a:t>Concept of individuals as complex, open, and nested systems</a:t>
            </a:r>
          </a:p>
          <a:p>
            <a:pPr lvl="0"/>
            <a:r>
              <a:rPr/>
              <a:t>Application of complementarity in methodology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Metatheoretical Framework</a:t>
            </a:r>
          </a:p>
          <a:p>
            <a:pPr lvl="0"/>
            <a:r>
              <a:rPr/>
              <a:t>Formalization of phenomena’s accessibility to human perception</a:t>
            </a:r>
          </a:p>
          <a:p>
            <a:pPr lvl="0"/>
            <a:r>
              <a:rPr/>
              <a:t>Differentiation of various kinds of phenomena related to individuals</a:t>
            </a:r>
          </a:p>
          <a:p>
            <a:pPr lvl="0"/>
            <a:r>
              <a:rPr/>
              <a:t>Integration and development of concepts across fields</a:t>
            </a:r>
          </a:p>
          <a:p>
            <a:pPr lvl="0"/>
            <a:r>
              <a:rPr/>
              <a:t>Exploration of psychical phenomena and their connections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Methodological Framework</a:t>
            </a:r>
          </a:p>
          <a:p>
            <a:pPr lvl="0"/>
            <a:r>
              <a:rPr/>
              <a:t>Concepts for matching methodology with phenomena</a:t>
            </a:r>
          </a:p>
          <a:p>
            <a:pPr lvl="0"/>
            <a:r>
              <a:rPr/>
              <a:t>Development of methods for comparing individuals</a:t>
            </a:r>
          </a:p>
          <a:p>
            <a:pPr lvl="0"/>
            <a:r>
              <a:rPr/>
              <a:t>Analysis of data generation and measurement practices</a:t>
            </a:r>
          </a:p>
          <a:p>
            <a:pPr lvl="0"/>
            <a:r>
              <a:rPr/>
              <a:t>Application of metrological principles in psychological research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Banyard, P. (2015). Where is psychology’s non-stick frying pan? In </a:t>
            </a:r>
            <a:r>
              <a:rPr i="1"/>
              <a:t>BPS</a:t>
            </a:r>
            <a:r>
              <a:rPr/>
              <a:t>. </a:t>
            </a:r>
            <a:r>
              <a:rPr>
                <a:hlinkClick r:id="rId2"/>
              </a:rPr>
              <a:t>https://www.bps.org.uk/psychologist/where-psychologys-non-stick-frying-pan</a:t>
            </a:r>
          </a:p>
          <a:p>
            <a:pPr lvl="0" indent="0" marL="0">
              <a:buNone/>
            </a:pPr>
            <a:r>
              <a:rPr/>
              <a:t>Parker, I. (2004). </a:t>
            </a:r>
            <a:r>
              <a:rPr i="1"/>
              <a:t>Qualitative psychology: Introducing radical research</a:t>
            </a:r>
            <a:r>
              <a:rPr/>
              <a:t>. McGraw-Hill Education (UK).</a:t>
            </a:r>
          </a:p>
          <a:p>
            <a:pPr lvl="0" indent="0" marL="0">
              <a:buNone/>
            </a:pPr>
            <a:r>
              <a:rPr/>
              <a:t>Robinson, O. C. (2012). Looking back: A war of words. In </a:t>
            </a:r>
            <a:r>
              <a:rPr i="1"/>
              <a:t>BPS</a:t>
            </a:r>
            <a:r>
              <a:rPr/>
              <a:t>. </a:t>
            </a:r>
            <a:r>
              <a:rPr>
                <a:hlinkClick r:id="rId3"/>
              </a:rPr>
              <a:t>https://www.bps.org.uk/psychologist/looking-back-war-words</a:t>
            </a:r>
          </a:p>
          <a:p>
            <a:pPr lvl="0" indent="0" marL="0">
              <a:buNone/>
            </a:pPr>
            <a:r>
              <a:rPr/>
              <a:t>Uher, J. (2021). Psychology’s Status as a Science: Peculiarities and Intrinsic Challenges. Moving Beyond its Current Deadlock Towards Conceptual Integration. </a:t>
            </a:r>
            <a:r>
              <a:rPr i="1"/>
              <a:t>Integrative Psychological and Behavioral Science</a:t>
            </a:r>
            <a:r>
              <a:rPr/>
              <a:t>, </a:t>
            </a:r>
            <a:r>
              <a:rPr i="1"/>
              <a:t>55</a:t>
            </a:r>
            <a:r>
              <a:rPr/>
              <a:t>(1), 212–224. </a:t>
            </a:r>
            <a:r>
              <a:rPr>
                <a:hlinkClick r:id="rId4"/>
              </a:rPr>
              <a:t>https://doi.org/10.1007/s12124-020-09545-0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Structure of Scientific Revolutions</a:t>
            </a:r>
          </a:p>
        </p:txBody>
      </p:sp>
      <p:pic>
        <p:nvPicPr>
          <p:cNvPr descr="images/Kuh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816100"/>
            <a:ext cx="737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Kuhn - Structure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Paradigm Shifts</a:t>
            </a:r>
          </a:p>
          <a:p>
            <a:pPr lvl="0"/>
            <a:r>
              <a:rPr b="1"/>
              <a:t>Thomas Kuhn’s Theory</a:t>
            </a:r>
            <a:r>
              <a:rPr/>
              <a:t>: Science progresses through paradigm shifts rather than linear accumulation of knowledge.</a:t>
            </a:r>
          </a:p>
          <a:p>
            <a:pPr lvl="0"/>
            <a:r>
              <a:rPr b="1"/>
              <a:t>Application in Psychology</a:t>
            </a:r>
            <a:r>
              <a:rPr/>
              <a:t>: Shifts from behaviorism to cognitive psychology, and then to more integrated approaches.</a:t>
            </a:r>
          </a:p>
          <a:p>
            <a:pPr lvl="1" indent="0" marL="257175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Implications for Psychological Research</a:t>
            </a:r>
          </a:p>
          <a:p>
            <a:pPr lvl="0"/>
            <a:r>
              <a:rPr b="1"/>
              <a:t>Changing Research Methods</a:t>
            </a:r>
            <a:r>
              <a:rPr/>
              <a:t>: Embracing diverse methodologies reflecting evolving paradigms in psychology.</a:t>
            </a:r>
          </a:p>
          <a:p>
            <a:pPr lvl="0"/>
            <a:r>
              <a:rPr b="1"/>
              <a:t>Interdisciplinary Influence</a:t>
            </a:r>
            <a:r>
              <a:rPr/>
              <a:t>: Incorporating insights from philosophy, sociology, and neuroscience into psychological research.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Psychology as a ‘Soft Science’</a:t>
            </a:r>
          </a:p>
          <a:p>
            <a:pPr lvl="0"/>
            <a:r>
              <a:rPr/>
              <a:t>Psychology compared to pre-scientific stages of sciences</a:t>
            </a:r>
          </a:p>
          <a:p>
            <a:pPr lvl="0"/>
            <a:r>
              <a:rPr/>
              <a:t>The debate over applying ‘the scientific method’ in psychology</a:t>
            </a:r>
          </a:p>
          <a:p>
            <a:pPr lvl="0"/>
            <a:r>
              <a:rPr/>
              <a:t>The importance of being phenomenon-centered and problem-centered</a:t>
            </a:r>
          </a:p>
          <a:p>
            <a:pPr lvl="0"/>
            <a:r>
              <a:rPr/>
              <a:t>Misalignment of methods with research questions</a:t>
            </a:r>
          </a:p>
          <a:p>
            <a:pPr lvl="0" indent="0" marL="0">
              <a:buNone/>
            </a:pPr>
            <a:r>
              <a:rPr/>
              <a:t>Uher (2021)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Psychology and Science</a:t>
            </a:r>
          </a:p>
          <a:p>
            <a:pPr lvl="0"/>
            <a:r>
              <a:rPr b="1"/>
              <a:t>Dynamic and Evolving</a:t>
            </a:r>
            <a:r>
              <a:rPr/>
              <a:t>: Psychology, like other sciences, undergoes paradigm shifts and methodological evolution.</a:t>
            </a:r>
          </a:p>
          <a:p>
            <a:pPr lvl="0"/>
            <a:r>
              <a:rPr b="1"/>
              <a:t>Beyond Traditional Boundaries</a:t>
            </a:r>
            <a:r>
              <a:rPr/>
              <a:t>: The discipline is increasingly recognizing the value of qualitative, subjective, and diverse approaches to understanding the human mind and behavior.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Karl Popper and Falsification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Principle of Falsification</a:t>
            </a:r>
          </a:p>
          <a:p>
            <a:pPr lvl="0"/>
            <a:r>
              <a:rPr b="1"/>
              <a:t>Karl Popper’s Contribution</a:t>
            </a:r>
            <a:r>
              <a:rPr/>
              <a:t>: Emphasized the importance of falsifiability in scientific theories.</a:t>
            </a:r>
          </a:p>
          <a:p>
            <a:pPr lvl="0"/>
            <a:r>
              <a:rPr b="1"/>
              <a:t>Falsification vs. Verification</a:t>
            </a:r>
            <a:r>
              <a:rPr/>
              <a:t>: Popper argued that scientific theories can never be completely verified, but they can be falsified.</a:t>
            </a:r>
          </a:p>
          <a:p>
            <a:pPr lvl="0"/>
            <a:r>
              <a:rPr b="1"/>
              <a:t>Impact on Psychology</a:t>
            </a:r>
            <a:r>
              <a:rPr/>
              <a:t>: Encourages rigorous testing of hypotheses and openness to disconfirming evidence in psychological research.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Critiques and Legacy</a:t>
            </a:r>
          </a:p>
          <a:p>
            <a:pPr lvl="0"/>
            <a:r>
              <a:rPr b="1"/>
              <a:t>Practical Challenges</a:t>
            </a:r>
            <a:r>
              <a:rPr/>
              <a:t>: Difficulties in applying falsification principle in complex fields like psychology.</a:t>
            </a:r>
          </a:p>
          <a:p>
            <a:pPr lvl="0"/>
            <a:r>
              <a:rPr b="1"/>
              <a:t>Enduring Influence</a:t>
            </a:r>
            <a:r>
              <a:rPr/>
              <a:t>: Popper’s ideas continue to influence scientific methodology and philosophical discussions in psychology.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Epistemology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Epistemology</a:t>
            </a:r>
          </a:p>
          <a:p>
            <a:pPr lvl="0"/>
            <a:r>
              <a:rPr b="1"/>
              <a:t>Definition</a:t>
            </a:r>
            <a:r>
              <a:rPr/>
              <a:t>: The study of knowledge – its nature, origin, and limits.</a:t>
            </a:r>
          </a:p>
          <a:p>
            <a:pPr lvl="0"/>
            <a:r>
              <a:rPr b="1"/>
              <a:t>Relevance to Psychology</a:t>
            </a:r>
            <a:r>
              <a:rPr/>
              <a:t>: Helps in understanding how we acquire knowledge about human behavior and mental processes.</a:t>
            </a:r>
          </a:p>
          <a:p>
            <a:pPr lvl="0"/>
            <a:r>
              <a:rPr/>
              <a:t>How do we know what we know, or get to know something new?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Understanding the </a:t>
            </a:r>
            <a:r>
              <a:rPr b="1"/>
              <a:t>Ideographic/Nomothetic</a:t>
            </a:r>
            <a:r>
              <a:rPr/>
              <a:t> Divide</a:t>
            </a:r>
          </a:p>
        </p:txBody>
      </p:sp>
      <p:pic>
        <p:nvPicPr>
          <p:cNvPr descr="images/Qual@2x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184400"/>
            <a:ext cx="10515600" cy="360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Ideographic Approach</a:t>
            </a:r>
          </a:p>
          <a:p>
            <a:pPr lvl="0"/>
            <a:r>
              <a:rPr b="1"/>
              <a:t>Focus</a:t>
            </a:r>
            <a:r>
              <a:rPr/>
              <a:t>: Emphasizes the unique aspects of individual cases or phenomena.</a:t>
            </a:r>
          </a:p>
          <a:p>
            <a:pPr lvl="0"/>
            <a:r>
              <a:rPr b="1"/>
              <a:t>Methodology</a:t>
            </a:r>
            <a:r>
              <a:rPr/>
              <a:t>: Often uses qualitative methods, such as case studies, to explore complex, subjective experiences.</a:t>
            </a:r>
          </a:p>
          <a:p>
            <a:pPr lvl="0"/>
            <a:r>
              <a:rPr b="1"/>
              <a:t>Goal</a:t>
            </a:r>
            <a:r>
              <a:rPr/>
              <a:t>: To understand the depth and complexity of individual experiences.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Nomothetic Approach</a:t>
            </a:r>
          </a:p>
          <a:p>
            <a:pPr lvl="0"/>
            <a:r>
              <a:rPr b="1"/>
              <a:t>Focus</a:t>
            </a:r>
            <a:r>
              <a:rPr/>
              <a:t>: Seeks to identify general laws and patterns that apply across multiple cases.</a:t>
            </a:r>
          </a:p>
          <a:p>
            <a:pPr lvl="0"/>
            <a:r>
              <a:rPr b="1"/>
              <a:t>Methodology</a:t>
            </a:r>
            <a:r>
              <a:rPr/>
              <a:t>: Employs quantitative methods, like experiments and surveys, to gather data on larger populations.</a:t>
            </a:r>
          </a:p>
          <a:p>
            <a:pPr lvl="0"/>
            <a:r>
              <a:rPr b="1"/>
              <a:t>Goal</a:t>
            </a:r>
            <a:r>
              <a:rPr/>
              <a:t>: To formulate generalizations and broad theories applicable to many.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13:   Philosophy of Science</dc:title>
  <dc:creator>Dr. Gordon Wright</dc:creator>
  <cp:keywords/>
  <dcterms:created xsi:type="dcterms:W3CDTF">2024-02-18T22:56:51Z</dcterms:created>
  <dcterms:modified xsi:type="dcterms:W3CDTF">2024-02-18T22:56:51Z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22, 2024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An initial overview</vt:lpwstr>
  </property>
  <property fmtid="{D5CDD505-2E9C-101B-9397-08002B2CF9AE}" pid="23" name="toc-title">
    <vt:lpwstr>Table of contents</vt:lpwstr>
  </property>
</Properties>
</file>