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15:  Chip, QA &amp;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Reading Week next week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5,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 ask for your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shall be circulating performing a data sudit</a:t>
            </a:r>
          </a:p>
          <a:p>
            <a:pPr lvl="0"/>
            <a:r>
              <a:rPr/>
              <a:t>So please turn up if you can</a:t>
            </a:r>
          </a:p>
          <a:p>
            <a:pPr lvl="0"/>
            <a:r>
              <a:rPr/>
              <a:t>Be ready to give me a status on your data collection efforts and plans for stopping</a:t>
            </a:r>
          </a:p>
          <a:p>
            <a:pPr lvl="0"/>
            <a:r>
              <a:rPr/>
              <a:t>We will decide if I need to fabricate data for you</a:t>
            </a:r>
          </a:p>
          <a:p>
            <a:pPr lvl="0"/>
            <a:r>
              <a:rPr/>
              <a:t>Please put a message on Whatsapp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Now let’s quickly discuss CHIP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CHIP Assignment(s)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Coursework piece designed to allow you to engage reflexively with the ‘big picture’ of your degree</a:t>
            </a:r>
          </a:p>
          <a:p>
            <a:pPr lvl="0"/>
            <a:r>
              <a:rPr/>
              <a:t>Think about how these issues link into psychology as a discipline, and how they relate to your own thoughts about what psychology is or should be</a:t>
            </a:r>
          </a:p>
          <a:p>
            <a:pPr lvl="0"/>
            <a:r>
              <a:rPr/>
              <a:t>Two ‘reflective accounts’ of max 600 words each (Not including obligatory reference list)</a:t>
            </a:r>
          </a:p>
          <a:p>
            <a:pPr lvl="0"/>
            <a:r>
              <a:rPr b="1" u="sng"/>
              <a:t>Marks are awarded for reflection</a:t>
            </a:r>
            <a:r>
              <a:rPr/>
              <a:t>, evidence of learning and bring topics together. Please see marking criteria for both accounts.</a:t>
            </a:r>
          </a:p>
          <a:p>
            <a:pPr lvl="0"/>
            <a:r>
              <a:rPr/>
              <a:t>Not looking for a restatement of the facts in the lectures etc.</a:t>
            </a:r>
          </a:p>
          <a:p>
            <a:pPr lvl="0"/>
            <a:r>
              <a:rPr b="1" u="sng"/>
              <a:t>They are designed to be personal and reflective – embrace this aspect!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1 is based on the content of ONE of the topics and should adopt at least two of the following 6 ‘perspectives’.</a:t>
            </a:r>
          </a:p>
          <a:p>
            <a:pPr lvl="0"/>
            <a:r>
              <a:rPr/>
              <a:t>As a </a:t>
            </a:r>
            <a:r>
              <a:rPr b="1"/>
              <a:t>STUDENT</a:t>
            </a:r>
            <a:r>
              <a:rPr/>
              <a:t> of psychology</a:t>
            </a:r>
          </a:p>
          <a:p>
            <a:pPr lvl="0"/>
            <a:r>
              <a:rPr/>
              <a:t>As a </a:t>
            </a:r>
            <a:r>
              <a:rPr b="1"/>
              <a:t>TRAINEE</a:t>
            </a:r>
            <a:r>
              <a:rPr/>
              <a:t> psychologist</a:t>
            </a:r>
          </a:p>
          <a:p>
            <a:pPr lvl="0"/>
            <a:r>
              <a:rPr/>
              <a:t>In relation to a </a:t>
            </a:r>
            <a:r>
              <a:rPr b="1"/>
              <a:t>RESEARCH</a:t>
            </a:r>
            <a:r>
              <a:rPr/>
              <a:t> application in your future</a:t>
            </a:r>
          </a:p>
          <a:p>
            <a:pPr lvl="0"/>
            <a:r>
              <a:rPr/>
              <a:t>As an </a:t>
            </a:r>
            <a:r>
              <a:rPr b="1"/>
              <a:t>HISTORIAN</a:t>
            </a:r>
            <a:r>
              <a:rPr/>
              <a:t> of psychology</a:t>
            </a:r>
          </a:p>
          <a:p>
            <a:pPr lvl="0"/>
            <a:r>
              <a:rPr/>
              <a:t>Reporting on the culture or </a:t>
            </a:r>
            <a:r>
              <a:rPr b="1"/>
              <a:t>PRACTICE</a:t>
            </a:r>
            <a:r>
              <a:rPr/>
              <a:t> of psychology as it currently exists here or across cultures</a:t>
            </a:r>
          </a:p>
          <a:p>
            <a:pPr lvl="0"/>
            <a:r>
              <a:rPr/>
              <a:t>As a critic or supporter of psychology’s status as a </a:t>
            </a:r>
            <a:r>
              <a:rPr b="1"/>
              <a:t>SCIENCE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Ask a specific question – and answer it.</a:t>
            </a:r>
          </a:p>
          <a:p>
            <a:pPr lvl="0"/>
            <a:r>
              <a:rPr/>
              <a:t>Intro, body, conclusion structure.</a:t>
            </a:r>
          </a:p>
          <a:p>
            <a:pPr lvl="0"/>
            <a:r>
              <a:rPr/>
              <a:t>Reflect on the topic and give your own opinion as to the answer!</a:t>
            </a:r>
          </a:p>
          <a:p>
            <a:pPr lvl="0"/>
            <a:r>
              <a:rPr/>
              <a:t>Present a journey in your learning or appreciation of the topic</a:t>
            </a:r>
          </a:p>
          <a:p>
            <a:pPr lvl="0"/>
            <a:r>
              <a:rPr/>
              <a:t>Ensure your answer is argued using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2 should focus on at least one of the OTHER topics covered in the course.</a:t>
            </a:r>
          </a:p>
          <a:p>
            <a:pPr lvl="0"/>
            <a:r>
              <a:rPr/>
              <a:t>This answer should focus on a primary reading and then any further reading you have done (strongly encouraged).</a:t>
            </a:r>
          </a:p>
          <a:p>
            <a:pPr lvl="0"/>
            <a:r>
              <a:rPr/>
              <a:t>You must identify that primary reading explicitly in the essay itself.</a:t>
            </a:r>
          </a:p>
          <a:p>
            <a:pPr lvl="0"/>
            <a:r>
              <a:rPr/>
              <a:t>You should not simply restate what the authors thought or found, but rather briefly summarise and build</a:t>
            </a:r>
          </a:p>
          <a:p>
            <a:pPr lvl="0"/>
            <a:r>
              <a:rPr/>
              <a:t>Think about your perspective on the issues.</a:t>
            </a:r>
          </a:p>
          <a:p>
            <a:pPr lvl="0"/>
            <a:r>
              <a:rPr/>
              <a:t>What do you think about this debate or issue? We want to know!</a:t>
            </a:r>
          </a:p>
          <a:p>
            <a:pPr lvl="0"/>
            <a:r>
              <a:rPr/>
              <a:t>And what do you think are interesting directions for psychologists to take this debate or issue in the future?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Explicitly identify a single initial reading and build upon that.</a:t>
            </a:r>
          </a:p>
          <a:p>
            <a:pPr lvl="0"/>
            <a:r>
              <a:rPr/>
              <a:t>Discuss a debate or issue that you think is interesting or important</a:t>
            </a:r>
          </a:p>
          <a:p>
            <a:pPr lvl="0"/>
            <a:r>
              <a:rPr/>
              <a:t>Give your own opinion and how this has developed or changed as a result of the lecture, the course more widely, and/or the reading.</a:t>
            </a:r>
          </a:p>
          <a:p>
            <a:pPr lvl="0"/>
            <a:r>
              <a:rPr/>
              <a:t>Argue your opinion explicitly, own it and back it up with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Overlapping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combine across different topics in Essay 2 (e.g., you could talk about Evolution and Consciousness, or Inclusivity and Science), and thinking about links between topics is strongly encouraged.</a:t>
            </a:r>
          </a:p>
          <a:p>
            <a:pPr lvl="0"/>
            <a:r>
              <a:rPr/>
              <a:t>However, the material covered in Essay 2 must be different from Essay 1. Students will be penalised for covering identical topics.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Due: Friday, 12 April 2024, 12:00 Noon - about 3 weeks after the end of term</a:t>
            </a:r>
          </a:p>
          <a:p>
            <a:pPr lvl="0"/>
            <a:r>
              <a:rPr/>
              <a:t>n.b. Mini-Dissertation Due: Friday, 22 March 2024, 12:00 Noon</a:t>
            </a:r>
          </a:p>
          <a:p>
            <a:pPr lvl="0"/>
            <a:r>
              <a:rPr/>
              <a:t>Both answers should be written in essay-style prose (e.g., with APA references where you refer to sources) put in a single document and submitted to the coursework submission page.</a:t>
            </a:r>
          </a:p>
          <a:p>
            <a:pPr lvl="0"/>
            <a:r>
              <a:rPr/>
              <a:t>Max 600 words per answer (references not included in word count)</a:t>
            </a:r>
          </a:p>
          <a:p>
            <a:pPr lvl="0"/>
            <a:r>
              <a:rPr/>
              <a:t>Remember that this only accounts for a smaller portion of the module grade (15%). Should hopefully be an enjoyable way to reflect on issues on the course you found interesting.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this a CHIP-able topic?</a:t>
            </a:r>
          </a:p>
        </p:txBody>
      </p:sp>
      <p:pic>
        <p:nvPicPr>
          <p:cNvPr descr="images/Lecture15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628900"/>
            <a:ext cx="105156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number of topics to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the goal of clearing the decks before Reading Week</a:t>
            </a:r>
          </a:p>
          <a:p>
            <a:pPr lvl="0"/>
            <a:r>
              <a:rPr/>
              <a:t>Thank you to everyone who contributed so wonderfully on Thursday</a:t>
            </a:r>
          </a:p>
          <a:p>
            <a:pPr lvl="0"/>
            <a:r>
              <a:rPr/>
              <a:t>Review existing materials available to you for the Mini-Dissertation</a:t>
            </a:r>
          </a:p>
          <a:p>
            <a:pPr lvl="0"/>
            <a:r>
              <a:rPr/>
              <a:t>Labs tomorrow will be focused on finalising data collection and a data audit</a:t>
            </a:r>
          </a:p>
          <a:p>
            <a:pPr lvl="0"/>
            <a:r>
              <a:rPr/>
              <a:t>CHIP topics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was really pleased to see you all contribute to Thursday and the First Years are all very grateful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Some of you might have noticed that there was an extra option available to the First Years…</a:t>
            </a:r>
          </a:p>
        </p:txBody>
      </p:sp>
      <p:pic>
        <p:nvPicPr>
          <p:cNvPr descr="images/Lecture15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13000"/>
            <a:ext cx="61722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Results will be announced in the last lecture!</a:t>
            </a:r>
          </a:p>
        </p:txBody>
      </p:sp>
      <p:pic>
        <p:nvPicPr>
          <p:cNvPr descr="images/Lecture1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816100"/>
            <a:ext cx="7607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 just want to recap the materials available on the VLE</a:t>
            </a:r>
          </a:p>
        </p:txBody>
      </p:sp>
      <p:pic>
        <p:nvPicPr>
          <p:cNvPr descr="images/Lecture15-4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607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Writing Guides</a:t>
            </a:r>
          </a:p>
        </p:txBody>
      </p:sp>
      <p:pic>
        <p:nvPicPr>
          <p:cNvPr descr="images/Lecture15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1816100"/>
            <a:ext cx="424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Resources</a:t>
            </a:r>
          </a:p>
        </p:txBody>
      </p:sp>
      <p:pic>
        <p:nvPicPr>
          <p:cNvPr descr="images/Lecture15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816100"/>
            <a:ext cx="8610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Remember, PS52005C Design &amp; Analysis is where you are taught ANOVA</a:t>
            </a:r>
          </a:p>
        </p:txBody>
      </p:sp>
      <p:pic>
        <p:nvPicPr>
          <p:cNvPr descr="images/Lecture15-7%2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81200"/>
            <a:ext cx="61722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tomorrow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15:   Chip, QA &amp; Recap</dc:title>
  <dc:creator>Dr. Gordon Wright</dc:creator>
  <cp:keywords/>
  <dcterms:created xsi:type="dcterms:W3CDTF">2024-02-18T22:57:13Z</dcterms:created>
  <dcterms:modified xsi:type="dcterms:W3CDTF">2024-02-18T22:57:13Z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February 5,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Reading Week next week</vt:lpwstr>
  </property>
  <property fmtid="{D5CDD505-2E9C-101B-9397-08002B2CF9AE}" pid="23" name="toc-title">
    <vt:lpwstr>Table of contents</vt:lpwstr>
  </property>
</Properties>
</file>