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05: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31,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05</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05: Power Calculations</dc:title>
  <dc:creator>Dr. Gordon Wright</dc:creator>
  <cp:keywords/>
  <dcterms:created xsi:type="dcterms:W3CDTF">2024-02-18T23:02:34Z</dcterms:created>
  <dcterms:modified xsi:type="dcterms:W3CDTF">2024-02-18T23:02:34Z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31,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Step by Step guidance</vt:lpwstr>
  </property>
  <property fmtid="{D5CDD505-2E9C-101B-9397-08002B2CF9AE}" pid="24" name="toc-title">
    <vt:lpwstr>Table of contents</vt:lpwstr>
  </property>
</Properties>
</file>