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4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3" Type="http://schemas.openxmlformats.org/officeDocument/2006/relationships/theme" Target="theme/theme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26/science.aac4716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05: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30,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1270000">
              <a:buNone/>
            </a:pPr>
            <a:r>
              <a:rPr sz="2000"/>
              <a:t>Lab Priority is the Critical Proposal Target Paper approval/confirmation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Open Science Collaboration. (2015). Estimating the reproducibility of psychological science.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349</a:t>
            </a:r>
            <a:r>
              <a:rPr/>
              <a:t>(6251), aac4716. </a:t>
            </a:r>
            <a:r>
              <a:rPr>
                <a:hlinkClick r:id="rId2"/>
              </a:rPr>
              <a:t>https://doi.org/10.1126/science.aac4716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5)</a:t>
            </a:r>
          </a:p>
          <a:p>
            <a:pPr lvl="0"/>
            <a:r>
              <a:rPr/>
              <a:t>Personal Tutor Meeting about essay writing - bring your questions</a:t>
            </a:r>
          </a:p>
          <a:p>
            <a:pPr lvl="0"/>
            <a:r>
              <a:rPr/>
              <a:t>Design &amp; Analysis Quiz due this week (week 5)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Labs - Critical Proposal and Power Calculations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5</a:t>
            </a:r>
          </a:p>
          <a:p>
            <a:pPr lvl="0" indent="0" marL="0">
              <a:buNone/>
            </a:pPr>
            <a:r>
              <a:rPr/>
              <a:t>This week (week 5) your PT session is all about essay writing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Some of you have expressed doubts about this. Please see this as an opportunity to get answers to any questions.</a:t>
            </a:r>
          </a:p>
          <a:p>
            <a:pPr lvl="0" indent="0" marL="1270000">
              <a:buNone/>
            </a:pPr>
            <a:r>
              <a:rPr sz="2000"/>
              <a:t>Make sure to use your feedback!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 Collaboration (2015)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The Open Science movement in Psychology</dc:title>
  <dc:creator>Dr. Gordon Wright</dc:creator>
  <cp:keywords/>
  <dcterms:created xsi:type="dcterms:W3CDTF">2024-02-18T23:01:41Z</dcterms:created>
  <dcterms:modified xsi:type="dcterms:W3CDTF">2024-02-18T23:01:41Z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omments">
    <vt:lpwstr/>
  </property>
  <property fmtid="{D5CDD505-2E9C-101B-9397-08002B2CF9AE}" pid="10" name="csl">
    <vt:lpwstr>../../apa7.csl</vt:lpwstr>
  </property>
  <property fmtid="{D5CDD505-2E9C-101B-9397-08002B2CF9AE}" pid="11" name="date">
    <vt:lpwstr>October 30, 2023</vt:lpwstr>
  </property>
  <property fmtid="{D5CDD505-2E9C-101B-9397-08002B2CF9AE}" pid="12" name="date-format">
    <vt:lpwstr>long</vt:lpwstr>
  </property>
  <property fmtid="{D5CDD505-2E9C-101B-9397-08002B2CF9AE}" pid="13" name="editor">
    <vt:lpwstr>visual</vt:lpwstr>
  </property>
  <property fmtid="{D5CDD505-2E9C-101B-9397-08002B2CF9AE}" pid="14" name="execute">
    <vt:lpwstr/>
  </property>
  <property fmtid="{D5CDD505-2E9C-101B-9397-08002B2CF9AE}" pid="15" name="header-includes">
    <vt:lpwstr/>
  </property>
  <property fmtid="{D5CDD505-2E9C-101B-9397-08002B2CF9AE}" pid="16" name="image">
    <vt:lpwstr>lecture.png</vt:lpwstr>
  </property>
  <property fmtid="{D5CDD505-2E9C-101B-9397-08002B2CF9AE}" pid="17" name="include-after">
    <vt:lpwstr/>
  </property>
  <property fmtid="{D5CDD505-2E9C-101B-9397-08002B2CF9AE}" pid="18" name="include-before">
    <vt:lpwstr/>
  </property>
  <property fmtid="{D5CDD505-2E9C-101B-9397-08002B2CF9AE}" pid="19" name="labels">
    <vt:lpwstr/>
  </property>
  <property fmtid="{D5CDD505-2E9C-101B-9397-08002B2CF9AE}" pid="20" name="license">
    <vt:lpwstr/>
  </property>
  <property fmtid="{D5CDD505-2E9C-101B-9397-08002B2CF9AE}" pid="21" name="modulecode">
    <vt:lpwstr>PS52007D</vt:lpwstr>
  </property>
  <property fmtid="{D5CDD505-2E9C-101B-9397-08002B2CF9AE}" pid="22" name="params">
    <vt:lpwstr/>
  </property>
  <property fmtid="{D5CDD505-2E9C-101B-9397-08002B2CF9AE}" pid="23" name="subtitle">
    <vt:lpwstr>Doing better</vt:lpwstr>
  </property>
  <property fmtid="{D5CDD505-2E9C-101B-9397-08002B2CF9AE}" pid="24" name="toc-title">
    <vt:lpwstr>Table of contents</vt:lpwstr>
  </property>
</Properties>
</file>