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Relationship Id="rId3" Type="http://schemas.openxmlformats.org/officeDocument/2006/relationships/hyperlink" Target="https://doi.org/10.1080/23808985.2010.1167909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Levine (2010)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Levine, T. R. (2010). A Few Transparent Liars Explaining 54. </a:t>
            </a:r>
            <a:r>
              <a:rPr i="1"/>
              <a:t>Annals of the International Communication Association</a:t>
            </a:r>
            <a:r>
              <a:rPr/>
              <a:t>, </a:t>
            </a:r>
            <a:r>
              <a:rPr i="1"/>
              <a:t>34</a:t>
            </a:r>
            <a:r>
              <a:rPr/>
              <a:t>(1), 41–61. </a:t>
            </a:r>
            <a:r>
              <a:rPr>
                <a:hlinkClick r:id="rId3"/>
              </a:rPr>
              <a:t>https://doi.org/10.1080/23808985.2010.11679095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2024-02-18T23:06:41Z</dcterms:created>
  <dcterms:modified xsi:type="dcterms:W3CDTF">2024-02-18T23:06:41Z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