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8" Type="http://schemas.openxmlformats.org/officeDocument/2006/relationships/tableStyles" Target="tableStyles.xml" /><Relationship Id="rId1" Type="http://schemas.openxmlformats.org/officeDocument/2006/relationships/slideMaster" Target="slideMasters/slideMaster1.xml" /><Relationship Id="rId7" Type="http://schemas.openxmlformats.org/officeDocument/2006/relationships/theme" Target="theme/theme1.xml" /><Relationship Id="rId6" Type="http://schemas.openxmlformats.org/officeDocument/2006/relationships/viewProps" Target="viewProps.xml" /><Relationship Id="rId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07: Ethics II and  Reliability and Validity of Scales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to evaluate a measure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21,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Overview of today’s lab activities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II &amp; Reliability and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has two major areas of focus - a deeper dive on the Ethics Application Portal, including information that will be required, and to recap Psychometric Reliability and Validity.</a:t>
            </a:r>
          </a:p>
          <a:p>
            <a:pPr lvl="0" indent="0" marL="0">
              <a:spcBef>
                <a:spcPts val="3000"/>
              </a:spcBef>
              <a:buNone/>
            </a:pPr>
            <a:r>
              <a:rPr b="1"/>
              <a:t>By the end of the session, you will have:</a:t>
            </a:r>
          </a:p>
          <a:p>
            <a:pPr lvl="0" indent="0" marL="0">
              <a:buNone/>
            </a:pPr>
            <a:r>
              <a:rPr/>
              <a:t>This week is focussed on the following overarching learning objectives</a:t>
            </a:r>
          </a:p>
          <a:p>
            <a:pPr lvl="0" indent="0" marL="1270000">
              <a:buNone/>
            </a:pPr>
            <a:r>
              <a:rPr sz="2000" b="1"/>
              <a:t>None</a:t>
            </a:r>
          </a:p>
          <a:p>
            <a:pPr lvl="0"/>
            <a:r>
              <a:rPr sz="2000"/>
              <a:t>Be fully prepared to submit a successful Ethics Application</a:t>
            </a:r>
          </a:p>
          <a:p>
            <a:pPr lvl="0"/>
            <a:r>
              <a:rPr sz="2000"/>
              <a:t>Understand and be able to critically assess the strengths and limitations of psychological measures in terms of their reliability and validity.</a:t>
            </a:r>
          </a:p>
          <a:p>
            <a:pPr lvl="0" indent="0" marL="0">
              <a:spcBef>
                <a:spcPts val="3000"/>
              </a:spcBef>
              <a:buNone/>
            </a:pPr>
            <a:r>
              <a:rPr b="1"/>
              <a:t>Two main parts of the lab this week</a:t>
            </a:r>
          </a:p>
          <a:p>
            <a:pPr lvl="0" indent="0" marL="1270000">
              <a:buNone/>
            </a:pPr>
            <a:r>
              <a:rPr sz="2000" b="1"/>
              <a:t>Activities for this week</a:t>
            </a:r>
          </a:p>
          <a:p>
            <a:pPr lvl="0"/>
            <a:r>
              <a:rPr sz="2000"/>
              <a:t>☐ Ethics Portal information deep dive</a:t>
            </a:r>
          </a:p>
          <a:p>
            <a:pPr lvl="0"/>
            <a:r>
              <a:rPr sz="2000"/>
              <a:t>☐ Psychometric Reliability and Validity</a:t>
            </a:r>
          </a:p>
          <a:p>
            <a:pPr lvl="0" indent="0" marL="0">
              <a:spcBef>
                <a:spcPts val="3000"/>
              </a:spcBef>
              <a:buNone/>
            </a:pPr>
            <a:r>
              <a:rPr b="1"/>
              <a:t>Ethics II</a:t>
            </a:r>
          </a:p>
          <a:p>
            <a:pPr lvl="0" indent="0" marL="0">
              <a:buNone/>
            </a:pPr>
            <a:r>
              <a:rPr/>
              <a:t>Familiarise yourself with the important Ethics resources available on the VLE. These include general Research guidelines, but some specific to online research too (should you plan to work online only).</a:t>
            </a:r>
          </a:p>
          <a:p>
            <a:pPr lvl="0" indent="0" marL="0">
              <a:buNone/>
            </a:pPr>
            <a:r>
              <a:rPr/>
              <a:t>Successfully logging in to the Goldsmiths Research Ethics portal and reviewing all the information you will be required to submit in support of your ethics application. By being aware of this, you can offset any problems.</a:t>
            </a:r>
          </a:p>
          <a:p>
            <a:pPr lvl="0" indent="0" marL="1270000">
              <a:buNone/>
            </a:pPr>
            <a:r>
              <a:rPr sz="2000" b="1"/>
              <a:t>Please pay close attention to detail</a:t>
            </a:r>
          </a:p>
          <a:p>
            <a:pPr lvl="0" indent="0" marL="1270000">
              <a:buNone/>
            </a:pPr>
            <a:r>
              <a:rPr sz="2000"/>
              <a:t>Any errors will result in an application being returned and a resubmission will be required.</a:t>
            </a:r>
          </a:p>
          <a:p>
            <a:pPr lvl="0" indent="0" marL="0">
              <a:spcBef>
                <a:spcPts val="3000"/>
              </a:spcBef>
              <a:buNone/>
            </a:pPr>
            <a:r>
              <a:rPr b="1"/>
              <a:t>Please see the worksheet on the VLE for detailed guidance</a:t>
            </a:r>
          </a:p>
          <a:p>
            <a:pPr lvl="0" indent="0" marL="0">
              <a:spcBef>
                <a:spcPts val="3000"/>
              </a:spcBef>
              <a:buNone/>
            </a:pPr>
            <a:r>
              <a:rPr b="1"/>
              <a:t>Reliability and Validity</a:t>
            </a:r>
          </a:p>
          <a:p>
            <a:pPr lvl="0" indent="0" marL="0">
              <a:buNone/>
            </a:pPr>
            <a:r>
              <a:rPr/>
              <a:t>The Worksheet this week has a comprehensive overview of 4 Validities and 4 Reliabilities, as well as ways to accentuate the quality of research tools.</a:t>
            </a:r>
          </a:p>
          <a:p>
            <a:pPr lvl="0" indent="0" marL="0">
              <a:buNone/>
            </a:pPr>
            <a:r>
              <a:rPr/>
              <a:t>This material is designed to poiint you towards more focussed assessments of research tools than you may have been considering up to this point.</a:t>
            </a:r>
          </a:p>
          <a:p>
            <a:pPr lvl="0" indent="0" marL="0">
              <a:buNone/>
            </a:pPr>
            <a:r>
              <a:rPr/>
              <a:t>It is not usually good enough to say “this tool lacks validity” - you need to go much deeper and argue your assessment.</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07: Ethics II and   Reliability and Validity of Scales</dc:title>
  <dc:creator>Dr. Gordon Wright</dc:creator>
  <cp:keywords/>
  <dcterms:created xsi:type="dcterms:W3CDTF">2024-01-14T22:43:36Z</dcterms:created>
  <dcterms:modified xsi:type="dcterms:W3CDTF">2024-01-14T22:43:36Z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November 21,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How to evaluate a measure</vt:lpwstr>
  </property>
  <property fmtid="{D5CDD505-2E9C-101B-9397-08002B2CF9AE}" pid="23" name="toc-title">
    <vt:lpwstr>Table of contents</vt:lpwstr>
  </property>
</Properties>
</file>