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second part to our journey into Ethics, with specific information on the Goldsmiths Ethics Portal, as well as an introduction to key concepts in Psychometrics - with practical examples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Familiarise yourself with the Goldsmiths Ethics Portal Assessing Reliability and Validity of Questionnaires and Psychometric tools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2024-01-14T22:43:25Z</dcterms:created>
  <dcterms:modified xsi:type="dcterms:W3CDTF">2024-01-14T22:43:25Z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