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42" Type="http://schemas.openxmlformats.org/officeDocument/2006/relationships/tableStyles" Target="tableStyles.xml" /><Relationship Id="rId1" Type="http://schemas.openxmlformats.org/officeDocument/2006/relationships/slideMaster" Target="slideMasters/slideMaster1.xml" /><Relationship Id="rId41" Type="http://schemas.openxmlformats.org/officeDocument/2006/relationships/theme" Target="theme/theme1.xml" /><Relationship Id="rId40" Type="http://schemas.openxmlformats.org/officeDocument/2006/relationships/viewProps" Target="viewProps.xml" /><Relationship Id="rId3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be agreed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week ahead</a:t>
            </a:r>
          </a:p>
          <a:p>
            <a:pPr lvl="0"/>
            <a:r>
              <a:rPr/>
              <a:t>The research process you are beginning</a:t>
            </a:r>
          </a:p>
          <a:p>
            <a:pPr lvl="0"/>
            <a:r>
              <a:rPr/>
              <a:t>Effect sizes</a:t>
            </a:r>
          </a:p>
          <a:p>
            <a:pPr lvl="0"/>
            <a:r>
              <a:rPr/>
              <a:t>Lab preview - Literature, and making it your friend</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Last year,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2024-01-14T22:46:17Z</dcterms:created>
  <dcterms:modified xsi:type="dcterms:W3CDTF">2024-01-14T22:46:17Z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Being Scientific</vt:lpwstr>
  </property>
  <property fmtid="{D5CDD505-2E9C-101B-9397-08002B2CF9AE}" pid="24" name="toc-title">
    <vt:lpwstr>Table of contents</vt:lpwstr>
  </property>
</Properties>
</file>