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 &gt; Ethics II - the Goldsmiths Portal &gt; 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2023-11-19T16:23:37Z</dcterms:created>
  <dcterms:modified xsi:type="dcterms:W3CDTF">2023-11-19T16:23:37Z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