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47" Type="http://schemas.openxmlformats.org/officeDocument/2006/relationships/theme" Target="theme/theme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 Online and face-to-face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good studies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13,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 6, Let’s go!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Essay Tutorial this week</a:t>
            </a:r>
          </a:p>
          <a:p>
            <a:pPr lvl="0"/>
            <a:r>
              <a:rPr/>
              <a:t>Have you done your reading and prepared?</a:t>
            </a:r>
          </a:p>
          <a:p>
            <a:pPr lvl="0"/>
            <a:r>
              <a:rPr/>
              <a:t>A word on attendance and independent study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 can be considered problematic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816100"/>
            <a:ext cx="1008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of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Comparing Experiment Modalities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Online Surveys and Experiments with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Qualtrics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experiments using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Features of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Experiment Creation with Gorilla.sc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Collection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Collaboration and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Gorilla.sc in Psychological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 of Face-to-Face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Every group needs to apply for (and receive) ethical approval prior to the Winter Break. - Review the Ethics Page on the VLE - The same process you will use next year - 1 application per group - pre-approved by Lab Tutors - Planning is required and turnaround is 1 week - We deep dive ethics next week (week 7) - but review the materials in advance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(Many of you will use this!)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</a:t>
            </a:r>
          </a:p>
          <a:p>
            <a:pPr lvl="0" indent="0" marL="0">
              <a:buNone/>
            </a:pPr>
            <a:r>
              <a:rPr/>
              <a:t>Consider the steps required to bring your study to life!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time to get practical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  Online and face-to-face testing</dc:title>
  <dc:creator>Dr. Gordon Wright</dc:creator>
  <cp:keywords/>
  <dcterms:created xsi:type="dcterms:W3CDTF">2024-01-05T19:48:37Z</dcterms:created>
  <dcterms:modified xsi:type="dcterms:W3CDTF">2024-01-05T19:48:37Z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13,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Running good studies</vt:lpwstr>
  </property>
  <property fmtid="{D5CDD505-2E9C-101B-9397-08002B2CF9AE}" pid="23" name="toc-title">
    <vt:lpwstr>Table of contents</vt:lpwstr>
  </property>
</Properties>
</file>