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6.png" /><Relationship Id="rId3" Type="http://schemas.openxmlformats.org/officeDocument/2006/relationships/image" Target="../media/image5.png"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r>
              <a:rPr sz="2000" b="1"/>
              <a:t>Note</a:t>
            </a: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20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pictures of Dougal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Sir Dougal</a:t>
            </a:r>
          </a:p>
        </p:txBody>
      </p:sp>
      <p:pic>
        <p:nvPicPr>
          <p:cNvPr descr="images/110.png" id="0" name="Picture 1"/>
          <p:cNvPicPr>
            <a:picLocks noGrp="1" noChangeAspect="1"/>
          </p:cNvPicPr>
          <p:nvPr/>
        </p:nvPicPr>
        <p:blipFill>
          <a:blip r:embed="rId3"/>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pic>
        <p:nvPicPr>
          <p:cNvPr descr="images/183.png" id="0" name="Picture 1"/>
          <p:cNvPicPr>
            <a:picLocks noGrp="1" noChangeAspect="1"/>
          </p:cNvPicPr>
          <p:nvPr/>
        </p:nvPicPr>
        <p:blipFill>
          <a:blip r:embed="rId4"/>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2024-01-05T19:50:35Z</dcterms:created>
  <dcterms:modified xsi:type="dcterms:W3CDTF">2024-01-05T19:50:35Z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