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660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%20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%20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%20of%20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816100"/>
            <a:ext cx="5918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2024-01-05T19:50:00Z</dcterms:created>
  <dcterms:modified xsi:type="dcterms:W3CDTF">2024-01-05T19:50:00Z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