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</a:t>
            </a:r>
          </a:p>
          <a:p>
            <a:pPr lvl="1"/>
            <a:r>
              <a:rPr/>
              <a:t>Ethics II - the Goldsmiths Portal</a:t>
            </a:r>
          </a:p>
          <a:p>
            <a:pPr lvl="1"/>
            <a:r>
              <a:rPr/>
              <a:t>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2024-01-21T20:22:09Z</dcterms:created>
  <dcterms:modified xsi:type="dcterms:W3CDTF">2024-01-21T20:22:09Z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