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223891.2023.2169927"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Introduction to Qualitative Research Methods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A new set of tools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Essay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Holding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a footer with lots of content and needs to drop in size</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a:p>
            <a:pPr lvl="0" indent="0" marL="0">
              <a:buNone/>
            </a:pPr>
            <a:r>
              <a:rPr/>
              <a:t>and needs to drop in size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Kückelhaus, B. P., &amp; Blickle, G. (2023). Trait Machiavellianism and Agentic Career Success: A Multi-Measure, Multi-Criteria, Multi-Source Analysis. Journal of Personality Assessment. https://doi.org/10.1080/00223891.2023.2169927</a:t>
            </a:r>
          </a:p>
          <a:p>
            <a:pPr lvl="0" indent="0" marL="0">
              <a:buNone/>
            </a:pPr>
            <a:r>
              <a:rPr/>
              <a:t>Kückelhaus, B. P., &amp; Blickle, G. (2023). Trait Machiavellianism and Agentic Career Success: A Multi-Measure, Multi-Criteria, Multi-Source Analysis. </a:t>
            </a:r>
            <a:r>
              <a:rPr i="1"/>
              <a:t>Journal of Personality Assessment</a:t>
            </a:r>
            <a:r>
              <a:rPr/>
              <a:t>. </a:t>
            </a:r>
            <a:r>
              <a:rPr>
                <a:hlinkClick r:id="rId2"/>
              </a:rPr>
              <a:t>https://doi.org/10.1080/00223891.2023.2169927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Cognitive Psychology Essay submission this week</a:t>
            </a:r>
          </a:p>
          <a:p>
            <a:pPr lvl="1"/>
            <a:r>
              <a:rPr/>
              <a:t>Have you done your reading and prepared?</a:t>
            </a:r>
          </a:p>
          <a:p>
            <a:pPr lvl="0"/>
            <a:r>
              <a:rPr/>
              <a:t>Final coursework - CHIP Learning 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introduce you to:</a:t>
            </a:r>
          </a:p>
          <a:p>
            <a:pPr lvl="0"/>
            <a:r>
              <a:rPr/>
              <a:t>Conceptual and Historical &amp; Integrative issues in Psychology</a:t>
            </a:r>
          </a:p>
          <a:p>
            <a:pPr lvl="0"/>
            <a:r>
              <a:rPr/>
              <a:t>Big picture stuff! Controversies and debates!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Traditional topics are:</a:t>
            </a:r>
          </a:p>
          <a:p>
            <a:pPr lvl="0"/>
            <a:r>
              <a:rPr/>
              <a:t>A history of Paradigms in Psychological Research</a:t>
            </a:r>
          </a:p>
          <a:p>
            <a:pPr lvl="0"/>
            <a:r>
              <a:rPr/>
              <a:t>Psychology as a Science</a:t>
            </a:r>
          </a:p>
          <a:p>
            <a:pPr lvl="0"/>
            <a:r>
              <a:rPr/>
              <a:t>Evolution</a:t>
            </a:r>
          </a:p>
          <a:p>
            <a:pPr lvl="0"/>
            <a:r>
              <a:rPr/>
              <a:t>Consciousness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Surprise* hit last year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Inclusivity – 2 lectures from Dr Tegan Penton</a:t>
            </a:r>
            <a:r>
              <a:rPr baseline="30000">
                <a:hlinkClick r:id="rId2" action="ppaction://hlinksldjump"/>
              </a:rPr>
              <a:t>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Introduction to Qualitative Research Methods</dc:title>
  <dc:creator>Dr. Gordon Wright</dc:creator>
  <cp:keywords/>
  <dcterms:created xsi:type="dcterms:W3CDTF">2024-01-21T20:23:41Z</dcterms:created>
  <dcterms:modified xsi:type="dcterms:W3CDTF">2024-01-21T20:23:41Z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A new set of tools</vt:lpwstr>
  </property>
  <property fmtid="{D5CDD505-2E9C-101B-9397-08002B2CF9AE}" pid="23" name="toc-title">
    <vt:lpwstr>Table of contents</vt:lpwstr>
  </property>
</Properties>
</file>