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mod/page/view.php?id=14447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Data Collection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Swapping and Writing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16,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Study Swap is Live!</a:t>
            </a:r>
          </a:p>
          <a:p>
            <a:pPr lvl="0" indent="-257175" marL="257175">
              <a:buAutoNum type="arabicPeriod"/>
            </a:pPr>
            <a:r>
              <a:rPr/>
              <a:t>Ethics Applications URGENT</a:t>
            </a:r>
          </a:p>
          <a:p>
            <a:pPr lvl="0" indent="-257175" marL="257175">
              <a:buAutoNum type="arabicPeriod"/>
            </a:pPr>
            <a:r>
              <a:rPr/>
              <a:t>Begin writing Method Section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Study Swap is Live!</a:t>
            </a:r>
          </a:p>
          <a:p>
            <a:pPr lvl="0"/>
            <a:r>
              <a:rPr b="1"/>
              <a:t>Purpose</a:t>
            </a:r>
            <a:r>
              <a:rPr/>
              <a:t>: Engage in peer-to-peer learning by evaluating the work of your colleagues.</a:t>
            </a:r>
          </a:p>
          <a:p>
            <a:pPr lvl="0"/>
            <a:r>
              <a:rPr b="1"/>
              <a:t>Process</a:t>
            </a:r>
            <a:r>
              <a:rPr/>
              <a:t>:</a:t>
            </a:r>
          </a:p>
          <a:p>
            <a:pPr lvl="1"/>
            <a:r>
              <a:rPr/>
              <a:t>Visit the Study Swap on the VLE.</a:t>
            </a:r>
          </a:p>
          <a:p>
            <a:pPr lvl="1"/>
            <a:r>
              <a:rPr/>
              <a:t>Take part in one or all.</a:t>
            </a:r>
          </a:p>
          <a:p>
            <a:pPr lvl="1"/>
            <a:r>
              <a:rPr/>
              <a:t>If your study is listed, ask lab-mates for feedback and answer any questions.</a:t>
            </a:r>
          </a:p>
          <a:p>
            <a:pPr lvl="0"/>
            <a:r>
              <a:rPr b="1"/>
              <a:t>Goal</a:t>
            </a:r>
            <a:r>
              <a:rPr/>
              <a:t>: Gain insights into the merits of study designs or choice of tools.</a:t>
            </a:r>
          </a:p>
          <a:p>
            <a:pPr lvl="1" indent="0" marL="257175">
              <a:buNone/>
            </a:pPr>
            <a:r>
              <a:rPr>
                <a:hlinkClick r:id="rId2"/>
              </a:rPr>
              <a:t>STUDY SWAP</a:t>
            </a:r>
          </a:p>
          <a:p>
            <a:pPr lvl="1" indent="0" marL="257175">
              <a:buNone/>
            </a:pPr>
            <a:r>
              <a:rPr/>
              <a:t>STUDY SWAP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Ethics Applications URGENT</a:t>
            </a:r>
          </a:p>
          <a:p>
            <a:pPr lvl="0"/>
            <a:r>
              <a:rPr b="1"/>
              <a:t>Importance</a:t>
            </a:r>
            <a:r>
              <a:rPr/>
              <a:t>: Ethical approval is crucial to allow for data collection/submission of the Mini-Dissertation.</a:t>
            </a:r>
          </a:p>
          <a:p>
            <a:pPr lvl="0"/>
            <a:r>
              <a:rPr b="1"/>
              <a:t>Steps</a:t>
            </a:r>
            <a:r>
              <a:rPr/>
              <a:t>:</a:t>
            </a:r>
          </a:p>
          <a:p>
            <a:pPr lvl="1"/>
            <a:r>
              <a:rPr/>
              <a:t>If approval is pending, please submit TODAY.</a:t>
            </a:r>
          </a:p>
          <a:p>
            <a:pPr lvl="1"/>
            <a:r>
              <a:rPr/>
              <a:t>If you face obstacles, please engage your Lab Tutor/Gordon IMMEDIATELY.</a:t>
            </a:r>
          </a:p>
          <a:p>
            <a:pPr lvl="1"/>
            <a:r>
              <a:rPr/>
              <a:t>We have been asked to close applications.</a:t>
            </a:r>
          </a:p>
          <a:p>
            <a:pPr lvl="0"/>
            <a:r>
              <a:rPr b="1"/>
              <a:t>Reminder</a:t>
            </a:r>
            <a:r>
              <a:rPr/>
              <a:t>: Not submitting ethics can potentially mean you need to repeat the year.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Begin Writing Method Section</a:t>
            </a:r>
          </a:p>
          <a:p>
            <a:pPr lvl="0"/>
            <a:r>
              <a:rPr b="1"/>
              <a:t>Importance</a:t>
            </a:r>
            <a:r>
              <a:rPr/>
              <a:t>:</a:t>
            </a:r>
          </a:p>
          <a:p>
            <a:pPr lvl="1"/>
            <a:r>
              <a:rPr/>
              <a:t>If you have Ethical Approval, your method is fixed.</a:t>
            </a:r>
          </a:p>
          <a:p>
            <a:pPr lvl="1"/>
            <a:r>
              <a:rPr/>
              <a:t>You can win a great deal of marks with the method section, and so give it time!</a:t>
            </a:r>
          </a:p>
          <a:p>
            <a:pPr lvl="0"/>
            <a:r>
              <a:rPr b="1"/>
              <a:t>Tips</a:t>
            </a:r>
            <a:r>
              <a:rPr/>
              <a:t>:</a:t>
            </a:r>
          </a:p>
          <a:p>
            <a:pPr lvl="1"/>
            <a:r>
              <a:rPr/>
              <a:t>Be precise and detailed to allow for replication.</a:t>
            </a:r>
          </a:p>
          <a:p>
            <a:pPr lvl="1"/>
            <a:r>
              <a:rPr/>
              <a:t>Use the extensive suite of resources on the VLE and the internet!</a:t>
            </a:r>
          </a:p>
          <a:p>
            <a:pPr lvl="0"/>
            <a:r>
              <a:rPr b="1"/>
              <a:t>Objective</a:t>
            </a:r>
            <a:r>
              <a:rPr/>
              <a:t>: Alongside your Open Materials - a one stop toolkit to replicate your study in perfect detail.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Data Collection 2</dc:title>
  <dc:creator>Dr. Gordon Wright</dc:creator>
  <cp:keywords/>
  <dcterms:created xsi:type="dcterms:W3CDTF">2024-01-21T20:23:20Z</dcterms:created>
  <dcterms:modified xsi:type="dcterms:W3CDTF">2024-01-21T20:23:20Z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Get Swapping and Writing</vt:lpwstr>
  </property>
  <property fmtid="{D5CDD505-2E9C-101B-9397-08002B2CF9AE}" pid="22" name="toc-title">
    <vt:lpwstr>Table of contents</vt:lpwstr>
  </property>
</Properties>
</file>