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8" Type="http://schemas.openxmlformats.org/officeDocument/2006/relationships/theme" Target="theme/theme1.xml" /><Relationship Id="rId37" Type="http://schemas.openxmlformats.org/officeDocument/2006/relationships/viewProps" Target="viewProps.xml" /><Relationship Id="rId3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osf.io/phfq3/" TargetMode="External" /><Relationship Id="rId3" Type="http://schemas.openxmlformats.org/officeDocument/2006/relationships/hyperlink" Target="http://127.0.0.1:26677/#0" TargetMode="External" /><Relationship Id="rId4" Type="http://schemas.openxmlformats.org/officeDocument/2006/relationships/image" Target="../media/image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github.io/statistics/" TargetMode="External" /><Relationship Id="rId3" Type="http://schemas.openxmlformats.org/officeDocument/2006/relationships/hyperlink" Target="https://crumplab.com/statistics/07-ANOVA.html" TargetMode="External" /><Relationship Id="rId4" Type="http://schemas.openxmlformats.org/officeDocument/2006/relationships/hyperlink" Target="https://crumplab.com/statistics/10-MixedANOVA.html#x2-designs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80/09687590120035807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Finding your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MeSearch or Research?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9,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Psychology is grossly misunderstood</a:t>
            </a:r>
          </a:p>
        </p:txBody>
      </p:sp>
      <p:pic>
        <p:nvPicPr>
          <p:cNvPr descr="images/paste-20A00E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Replication Crisis and our ongoing response - Open Science</a:t>
            </a:r>
          </a:p>
          <a:p>
            <a:pPr lvl="0" indent="0" marL="0">
              <a:buNone/>
            </a:pPr>
            <a:r>
              <a:rPr/>
              <a:t>The practice of Psychology we encourage in you!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&amp; me-search</a:t>
            </a:r>
          </a:p>
        </p:txBody>
      </p:sp>
      <p:pic>
        <p:nvPicPr>
          <p:cNvPr descr="images/paste-099457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43100"/>
            <a:ext cx="105156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</a:t>
            </a:r>
            <a:r>
              <a:rPr b="1"/>
              <a:t>altenmuller2021?</a:t>
            </a:r>
            <a:r>
              <a:rPr/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Reflexivity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Reflexivity and the psychologist</a:t>
            </a:r>
          </a:p>
          <a:p>
            <a:pPr lvl="0" indent="0" marL="0">
              <a:buNone/>
            </a:pPr>
            <a:r>
              <a:rPr/>
              <a:t>Reflexivity generally refers to the examination of one’s own beliefs, judgments and practices during the research process and how these may have influenced the research.</a:t>
            </a:r>
          </a:p>
          <a:p>
            <a:pPr lvl="0" indent="0" marL="0">
              <a:buNone/>
            </a:pPr>
            <a:r>
              <a:rPr/>
              <a:t>An integral part of the Qualitative ‘tradition’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morawski2005?</a:t>
            </a:r>
            <a:r>
              <a:rPr/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Inclusive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Inclusive research is a term that was coined in the early twenty-first century to embrace participatory and emancipatory approaches to research with people with learning/intellectual disabilities (Walmsley, 2001)</a:t>
            </a:r>
          </a:p>
          <a:p>
            <a:pPr lvl="0" indent="0" marL="0">
              <a:buNone/>
            </a:pPr>
            <a:r>
              <a:rPr/>
              <a:t>Inclusive research embraces </a:t>
            </a:r>
            <a:r>
              <a:rPr u="sng"/>
              <a:t>participatory</a:t>
            </a:r>
            <a:r>
              <a:rPr/>
              <a:t> and </a:t>
            </a:r>
            <a:r>
              <a:rPr u="sng"/>
              <a:t>emancipatory</a:t>
            </a:r>
            <a:r>
              <a:rPr/>
              <a:t> approaches to research.</a:t>
            </a:r>
          </a:p>
          <a:p>
            <a:pPr lvl="0" indent="0" marL="0">
              <a:buNone/>
            </a:pPr>
            <a:r>
              <a:rPr/>
              <a:t>Its characteristics are that it:</a:t>
            </a:r>
            <a:br/>
            <a:r>
              <a:rPr/>
              <a:t>· Is owned (not necessarily initiated) by lay people</a:t>
            </a:r>
            <a:br/>
            <a:r>
              <a:rPr/>
              <a:t>· Furthers the interests of lay people, researchers are on their side</a:t>
            </a:r>
            <a:br/>
            <a:r>
              <a:rPr/>
              <a:t>· Is collaborative</a:t>
            </a:r>
            <a:br/>
            <a:r>
              <a:rPr/>
              <a:t>· Enables lay people to exercise control over process and outcomes</a:t>
            </a:r>
            <a:br/>
            <a:r>
              <a:rPr/>
              <a:t>· Produces outputs that are accessible.</a:t>
            </a:r>
            <a:br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situated within the wider rights movement.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“Nothing about us without us” (Aspis, 2000).</a:t>
            </a:r>
          </a:p>
          <a:p>
            <a:pPr lvl="0" indent="0" marL="0">
              <a:buNone/>
            </a:pPr>
            <a:r>
              <a:rPr/>
              <a:t>a slogan of the disabled people’s movement, has been applied to research as well as other areas.</a:t>
            </a:r>
          </a:p>
          <a:p>
            <a:pPr lvl="0" indent="0" marL="0">
              <a:buNone/>
            </a:pPr>
            <a:r>
              <a:rPr/>
              <a:t>“exclusivity not only touches but also contorts and diminishes all aspects of psychological science” (Ledgerwood et al., 2022, p.2).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ledgerwood2022?</a:t>
            </a:r>
            <a:r>
              <a:rPr/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OSF (Open Science Foundation)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OSF | When Research is Mesearch: How Researchers’ Motivation to Pursue a Topic Affects Laypeople’s Trust in Science</a:t>
            </a:r>
            <a:r>
              <a:rPr/>
              <a:t> </a:t>
            </a:r>
            <a:r>
              <a:rPr>
                <a:hlinkClick r:id="rId3"/>
              </a:rPr>
              <a:t>https://osf.io/phfq3/</a:t>
            </a:r>
          </a:p>
        </p:txBody>
      </p:sp>
      <p:pic>
        <p:nvPicPr>
          <p:cNvPr descr="images/paste-B91D98B6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 and Open Materials</a:t>
            </a:r>
          </a:p>
        </p:txBody>
      </p:sp>
      <p:pic>
        <p:nvPicPr>
          <p:cNvPr descr="images/paste-CD2465B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36900" y="1816100"/>
            <a:ext cx="5918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</a:t>
            </a:r>
          </a:p>
        </p:txBody>
      </p:sp>
      <p:pic>
        <p:nvPicPr>
          <p:cNvPr descr="images/paste-4D9E8FC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816100"/>
            <a:ext cx="6997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 - ooops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/>
            <a:r>
              <a:rPr/>
              <a:t>Research as a human enterprise</a:t>
            </a:r>
          </a:p>
          <a:p>
            <a:pPr lvl="0"/>
            <a:r>
              <a:rPr/>
              <a:t>Lab preview - Keep pressing on with Critical Proposal (due week 5)</a:t>
            </a:r>
          </a:p>
          <a:p>
            <a:pPr lvl="1"/>
            <a:r>
              <a:rPr/>
              <a:t>Try to nail down your variables and your design ON THE PAGE!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Materials</a:t>
            </a:r>
          </a:p>
        </p:txBody>
      </p:sp>
      <p:pic>
        <p:nvPicPr>
          <p:cNvPr descr="images/paste-037992D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816100"/>
            <a:ext cx="6108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Psyarxiv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</a:t>
            </a:r>
            <a:r>
              <a:rPr b="1"/>
              <a:t>conry-murray2022?</a:t>
            </a:r>
            <a:r>
              <a:rPr/>
              <a:t>)</a:t>
            </a:r>
          </a:p>
        </p:txBody>
      </p:sp>
      <p:pic>
        <p:nvPicPr>
          <p:cNvPr descr="images/paste-1C2D781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362200"/>
            <a:ext cx="61722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 working!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my design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1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conditions,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conditions. 2x3x2 = 12.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Crump, M. J. C., Navarro, D. J., &amp; Suzuki, J. (2019, June 5). Answering Questions with Data (Textbook): Introductory Statistics for Psychology Students. https://doi.org/10.17605/OSF.IO/JZE52</a:t>
            </a:r>
          </a:p>
          <a:p>
            <a:pPr lvl="0" indent="0" marL="0">
              <a:buNone/>
            </a:pPr>
            <a:r>
              <a:rPr/>
              <a:t>CC BY SA 4.0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https://crumplab.com/statistics/07-ANOVA.html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https://crumplab.com/statistics/10-MixedANOVA.html#x2-designs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Exercises 1 &amp; 2)</a:t>
            </a:r>
          </a:p>
          <a:p>
            <a:pPr lvl="0" indent="0" marL="0">
              <a:buNone/>
            </a:pPr>
            <a:r>
              <a:rPr/>
              <a:t>JAMOVI is a reasonable alternative to SPSS (R is even better - much more value as a skill)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pic>
        <p:nvPicPr>
          <p:cNvPr descr="images/paste-F1923E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59100" y="1816100"/>
            <a:ext cx="6273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pic>
        <p:nvPicPr>
          <p:cNvPr descr="images/paste-CEDD21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Walmsley, J. (2001). Normalisation, Emancipatory Research and Inclusive Research in Learning Disability. </a:t>
            </a:r>
            <a:r>
              <a:rPr i="1"/>
              <a:t>Disability &amp; Society</a:t>
            </a:r>
            <a:r>
              <a:rPr/>
              <a:t>, </a:t>
            </a:r>
            <a:r>
              <a:rPr i="1"/>
              <a:t>16</a:t>
            </a:r>
            <a:r>
              <a:rPr/>
              <a:t>(2), 187–205. </a:t>
            </a:r>
            <a:r>
              <a:rPr>
                <a:hlinkClick r:id="rId2"/>
              </a:rPr>
              <a:t>https://doi.org/10.1080/09687590120035807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 your freak flag fly! {.background “red”}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Whaaa?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have a sepremely individual ‘take’ on Psychology?</a:t>
            </a:r>
          </a:p>
          <a:p>
            <a:pPr lvl="0" indent="0" marL="0">
              <a:buNone/>
            </a:pPr>
            <a:r>
              <a:rPr/>
              <a:t>The Psychology you need or want for the future?</a:t>
            </a:r>
          </a:p>
          <a:p>
            <a:pPr lvl="0" indent="0" marL="0">
              <a:buNone/>
            </a:pPr>
            <a:r>
              <a:rPr/>
              <a:t>A career path with hundreds of different routes?</a:t>
            </a:r>
          </a:p>
          <a:p>
            <a:pPr lvl="0" indent="0" marL="0">
              <a:buNone/>
            </a:pPr>
            <a:r>
              <a:rPr/>
              <a:t>or is it more personal than that?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Do you need a ‘passion’ in Psychology?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(staff) talk about this sometimes.</a:t>
            </a:r>
          </a:p>
          <a:p>
            <a:pPr lvl="0" indent="0" marL="0">
              <a:buNone/>
            </a:pPr>
            <a:r>
              <a:rPr/>
              <a:t>Is it critical that you find a topic of interest to you?</a:t>
            </a:r>
          </a:p>
          <a:p>
            <a:pPr lvl="0" indent="0" marL="0">
              <a:buNone/>
            </a:pPr>
            <a:r>
              <a:rPr/>
              <a:t>Does it help? Does it hinder?</a:t>
            </a:r>
          </a:p>
          <a:p>
            <a:pPr lvl="0" indent="0" marL="0">
              <a:buNone/>
            </a:pPr>
            <a:r>
              <a:rPr/>
              <a:t>Is it possible to be a Psychologist without a personal stake?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not all about what you do. I want you to think about HOW you do it.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Around us a crisis is unfolding</a:t>
            </a:r>
          </a:p>
        </p:txBody>
      </p:sp>
      <p:pic>
        <p:nvPicPr>
          <p:cNvPr descr="images/paste-9127308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55900"/>
            <a:ext cx="10515600" cy="247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Finding your Psychology</dc:title>
  <dc:creator>Dr. Gordon Wright</dc:creator>
  <cp:keywords/>
  <dcterms:created xsi:type="dcterms:W3CDTF">2024-01-14T22:47:03Z</dcterms:created>
  <dcterms:modified xsi:type="dcterms:W3CDTF">2024-01-14T22:47:03Z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9,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MeSearch or Research?</vt:lpwstr>
  </property>
  <property fmtid="{D5CDD505-2E9C-101B-9397-08002B2CF9AE}" pid="24" name="toc-title">
    <vt:lpwstr>Table of contents</vt:lpwstr>
  </property>
</Properties>
</file>