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3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E0280DB6-DDF3-4C1F-AC17-984168E43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7726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64250" y="236556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0957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94730" y="240053"/>
            <a:ext cx="1063580" cy="1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9/26/23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Atkinson Hyperlegible" pitchFamily="2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tkinson Hyperlegible" pitchFamily="2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Atkinson Hyperlegible</vt:lpstr>
      <vt:lpstr>Calibri</vt:lpstr>
      <vt:lpstr>gordonppt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Gordon Wright</cp:lastModifiedBy>
  <cp:revision>23</cp:revision>
  <dcterms:created xsi:type="dcterms:W3CDTF">2021-01-29T17:32:48Z</dcterms:created>
  <dcterms:modified xsi:type="dcterms:W3CDTF">2023-09-26T23:09:20Z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