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1" Type="http://schemas.openxmlformats.org/officeDocument/2006/relationships/theme" Target="theme/theme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Welcome Week Induction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 Methods?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23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Welcome Week Induction</dc:title>
  <dc:creator>Dr. Gordon Wright</dc:creator>
  <cp:keywords/>
  <dcterms:created xsi:type="dcterms:W3CDTF">2025-02-03T09:40:12Z</dcterms:created>
  <dcterms:modified xsi:type="dcterms:W3CDTF">2025-02-03T09:40:12Z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23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../images/rmmonkey.png</vt:lpwstr>
  </property>
  <property fmtid="{D5CDD505-2E9C-101B-9397-08002B2CF9AE}" pid="19" name="params">
    <vt:lpwstr/>
  </property>
  <property fmtid="{D5CDD505-2E9C-101B-9397-08002B2CF9AE}" pid="20" name="subtitle">
    <vt:lpwstr>Research Methods?</vt:lpwstr>
  </property>
  <property fmtid="{D5CDD505-2E9C-101B-9397-08002B2CF9AE}" pid="21" name="toc-title">
    <vt:lpwstr>Table of contents</vt:lpwstr>
  </property>
</Properties>
</file>