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CF2"/>
    <a:srgbClr val="DC322F"/>
    <a:srgbClr val="1A1A1A"/>
    <a:srgbClr val="E03135"/>
    <a:srgbClr val="C16069"/>
    <a:srgbClr val="FF3418"/>
    <a:srgbClr val="3A4152"/>
    <a:srgbClr val="4B556B"/>
    <a:srgbClr val="989A9C"/>
    <a:srgbClr val="FFF8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70"/>
    <p:restoredTop autoAdjust="0" sz="94726"/>
  </p:normalViewPr>
  <p:slideViewPr>
    <p:cSldViewPr snapToGrid="0" snapToObjects="1">
      <p:cViewPr varScale="1">
        <p:scale>
          <a:sx d="100" n="101"/>
          <a:sy d="100" n="101"/>
        </p:scale>
        <p:origin x="200" y="600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8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7" Type="http://schemas.openxmlformats.org/officeDocument/2006/relationships/theme" Target="theme/theme1.xml" /><Relationship Id="rId6" Type="http://schemas.openxmlformats.org/officeDocument/2006/relationships/viewProps" Target="viewProps.xml" /><Relationship Id="rId5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rgbClr val="DC322F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Trebuchet MS" panose="020B070302020209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media/image1.png" Type="http://schemas.openxmlformats.org/officeDocument/2006/relationships/image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C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  <p:pic>
        <p:nvPicPr>
          <p:cNvPr descr="A cartoon monkey holding a magnifying glass  Description automatically generated" id="2" name="Picture 1">
            <a:extLst>
              <a:ext uri="{FF2B5EF4-FFF2-40B4-BE49-F238E27FC236}">
                <a16:creationId xmlns:a16="http://schemas.microsoft.com/office/drawing/2014/main" id="{72DC9D06-A870-D4AB-1948-5435052EE000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056677" y="5670030"/>
            <a:ext cx="1051446" cy="105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 05: Critical Proposal Support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For first deadline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October 29, 2024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Today’s activities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257175" marL="257175">
              <a:buAutoNum type="arabicPeriod"/>
            </a:pPr>
            <a:r>
              <a:rPr/>
              <a:t>Ask your lab tutor any questions relating to the Critical Proposal</a:t>
            </a:r>
          </a:p>
          <a:p>
            <a:pPr lvl="0" indent="-257175" marL="257175">
              <a:buAutoNum type="arabicPeriod"/>
            </a:pPr>
            <a:r>
              <a:rPr/>
              <a:t>Further support for RASA and EC applications will be available in Week 6 - if needed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theme/theme1.xml><?xml version="1.0" encoding="utf-8"?>
<a:theme xmlns:a="http://schemas.openxmlformats.org/drawingml/2006/main" name="Cosmic Lat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47</Words>
  <Application>Microsoft Macintosh PowerPoint</Application>
  <PresentationFormat>Widescreen</PresentationFormat>
  <Paragraphs>12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Atkinson Hyperlegible</vt:lpstr>
      <vt:lpstr>Calibri</vt:lpstr>
      <vt:lpstr>Rockwell</vt:lpstr>
      <vt:lpstr>Trebuchet MS</vt:lpstr>
      <vt:lpstr>Cosmic Latte</vt:lpstr>
      <vt:lpstr>Slides 1</vt:lpstr>
      <vt:lpstr>Test 1</vt:lpstr>
      <vt:lpstr>Test 2 Sub heading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05: Critical Proposal Support</dc:title>
  <dc:creator>Dr. Gordon Wright</dc:creator>
  <cp:keywords/>
  <dcterms:created xsi:type="dcterms:W3CDTF">2025-02-03T09:40:07Z</dcterms:created>
  <dcterms:modified xsi:type="dcterms:W3CDTF">2025-02-03T09:40:07Z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ategories">
    <vt:lpwstr/>
  </property>
  <property fmtid="{D5CDD505-2E9C-101B-9397-08002B2CF9AE}" pid="6" name="citations-hover">
    <vt:lpwstr>True</vt:lpwstr>
  </property>
  <property fmtid="{D5CDD505-2E9C-101B-9397-08002B2CF9AE}" pid="7" name="csl">
    <vt:lpwstr>../apa7.csl</vt:lpwstr>
  </property>
  <property fmtid="{D5CDD505-2E9C-101B-9397-08002B2CF9AE}" pid="8" name="date">
    <vt:lpwstr>October 29, 2024</vt:lpwstr>
  </property>
  <property fmtid="{D5CDD505-2E9C-101B-9397-08002B2CF9AE}" pid="9" name="date-format">
    <vt:lpwstr>long</vt:lpwstr>
  </property>
  <property fmtid="{D5CDD505-2E9C-101B-9397-08002B2CF9AE}" pid="10" name="editor">
    <vt:lpwstr>visual</vt:lpwstr>
  </property>
  <property fmtid="{D5CDD505-2E9C-101B-9397-08002B2CF9AE}" pid="11" name="execute">
    <vt:lpwstr/>
  </property>
  <property fmtid="{D5CDD505-2E9C-101B-9397-08002B2CF9AE}" pid="12" name="header-includes">
    <vt:lpwstr/>
  </property>
  <property fmtid="{D5CDD505-2E9C-101B-9397-08002B2CF9AE}" pid="13" name="image">
    <vt:lpwstr>lab.png</vt:lpwstr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labels">
    <vt:lpwstr/>
  </property>
  <property fmtid="{D5CDD505-2E9C-101B-9397-08002B2CF9AE}" pid="17" name="license">
    <vt:lpwstr/>
  </property>
  <property fmtid="{D5CDD505-2E9C-101B-9397-08002B2CF9AE}" pid="18" name="params">
    <vt:lpwstr/>
  </property>
  <property fmtid="{D5CDD505-2E9C-101B-9397-08002B2CF9AE}" pid="19" name="subtitle">
    <vt:lpwstr>For first deadline</vt:lpwstr>
  </property>
  <property fmtid="{D5CDD505-2E9C-101B-9397-08002B2CF9AE}" pid="20" name="toc-title">
    <vt:lpwstr>Table of contents</vt:lpwstr>
  </property>
</Properties>
</file>