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10: Preview to next term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Lots of fun ahead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10,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to Lab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Today’s Focus</a:t>
            </a:r>
            <a:r>
              <a:rPr/>
              <a:t>: Finalise your ethics applications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Looking ahead to term 2!</a:t>
            </a:r>
          </a:p>
          <a:p>
            <a:pPr lvl="0"/>
            <a:r>
              <a:rPr b="1"/>
              <a:t>Study Swap</a:t>
            </a:r>
            <a:r>
              <a:rPr/>
              <a:t>: Opens in week 11 and you learn by doing!</a:t>
            </a:r>
          </a:p>
          <a:p>
            <a:pPr lvl="0"/>
            <a:r>
              <a:rPr b="1"/>
              <a:t>Goal</a:t>
            </a:r>
            <a:r>
              <a:rPr/>
              <a:t>: Learn from peers by participating in each other’s studies.</a:t>
            </a:r>
          </a:p>
          <a:p>
            <a:pPr lvl="0"/>
            <a:r>
              <a:rPr b="1"/>
              <a:t>Why?</a:t>
            </a:r>
            <a:r>
              <a:rPr/>
              <a:t>: Experience the challenges and creativity under shared constraints.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Compulsory 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It Works</a:t>
            </a:r>
          </a:p>
          <a:p>
            <a:pPr lvl="0"/>
            <a:r>
              <a:rPr b="1"/>
              <a:t>Everyone Participates</a:t>
            </a:r>
            <a:r>
              <a:rPr/>
              <a:t>: All second-year students will take part in each other’s studies.</a:t>
            </a:r>
          </a:p>
          <a:p>
            <a:pPr lvl="0"/>
            <a:r>
              <a:rPr b="1"/>
              <a:t>Participation Cap</a:t>
            </a:r>
            <a:r>
              <a:rPr/>
              <a:t>: There will be a maximum number of required participations.</a:t>
            </a:r>
          </a:p>
          <a:p>
            <a:pPr lvl="0"/>
            <a:r>
              <a:rPr b="1"/>
              <a:t>Flexibility</a:t>
            </a:r>
            <a:r>
              <a:rPr/>
              <a:t>: You are encouraged to join more studies if interested.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Why Participate?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Learning Outcomes</a:t>
            </a:r>
          </a:p>
          <a:p>
            <a:pPr lvl="0"/>
            <a:r>
              <a:rPr b="1"/>
              <a:t>Shared Constraints</a:t>
            </a:r>
            <a:r>
              <a:rPr/>
              <a:t>: See how peers solve similar research challenges.</a:t>
            </a:r>
          </a:p>
          <a:p>
            <a:pPr lvl="0"/>
            <a:r>
              <a:rPr b="1"/>
              <a:t>Research Insight</a:t>
            </a:r>
            <a:r>
              <a:rPr/>
              <a:t>: Learn what works and what doesn’t from others’ approaches.</a:t>
            </a:r>
          </a:p>
          <a:p>
            <a:pPr lvl="0"/>
            <a:r>
              <a:rPr b="1"/>
              <a:t>Improved Design Thinking</a:t>
            </a:r>
            <a:r>
              <a:rPr/>
              <a:t>: Refine your study delivery ideas for future projects.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Learning by Doing</a:t>
            </a:r>
          </a:p>
          <a:p>
            <a:pPr lvl="0"/>
            <a:r>
              <a:rPr b="1"/>
              <a:t>Understand All Moving Parts</a:t>
            </a:r>
            <a:r>
              <a:rPr/>
              <a:t>:</a:t>
            </a:r>
          </a:p>
          <a:p>
            <a:pPr lvl="1"/>
            <a:r>
              <a:rPr/>
              <a:t>Study design choices</a:t>
            </a:r>
          </a:p>
          <a:p>
            <a:pPr lvl="1"/>
            <a:r>
              <a:rPr/>
              <a:t>Data collection methods</a:t>
            </a:r>
          </a:p>
          <a:p>
            <a:pPr lvl="1"/>
            <a:r>
              <a:rPr/>
              <a:t>Participant management</a:t>
            </a:r>
          </a:p>
          <a:p>
            <a:pPr lvl="1"/>
            <a:r>
              <a:rPr/>
              <a:t>Ethical considerations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Learning by Doing</a:t>
            </a:r>
          </a:p>
          <a:p>
            <a:pPr lvl="0"/>
            <a:r>
              <a:rPr b="1"/>
              <a:t>Think Critically About Delivery</a:t>
            </a:r>
            <a:r>
              <a:rPr/>
              <a:t>:</a:t>
            </a:r>
          </a:p>
          <a:p>
            <a:pPr lvl="1"/>
            <a:r>
              <a:rPr/>
              <a:t>How will you run your study next year?</a:t>
            </a:r>
          </a:p>
          <a:p>
            <a:pPr lvl="1"/>
            <a:r>
              <a:rPr/>
              <a:t>What methods will you avoid or adopt?</a:t>
            </a:r>
          </a:p>
          <a:p>
            <a:pPr lvl="1"/>
            <a:r>
              <a:rPr/>
              <a:t>How do study conditions affect data quality?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/>
            <a:r>
              <a:rPr b="1"/>
              <a:t>Participate</a:t>
            </a:r>
            <a:r>
              <a:rPr/>
              <a:t>: Engage with as many studies as possible.</a:t>
            </a:r>
          </a:p>
          <a:p>
            <a:pPr lvl="0"/>
            <a:r>
              <a:rPr b="1"/>
              <a:t>Observe</a:t>
            </a:r>
            <a:r>
              <a:rPr/>
              <a:t>: Learn from different designs and execution strategies.</a:t>
            </a:r>
          </a:p>
          <a:p>
            <a:pPr lvl="0"/>
            <a:r>
              <a:rPr b="1"/>
              <a:t>Reflect</a:t>
            </a:r>
            <a:r>
              <a:rPr/>
              <a:t>: Apply insights to future research projects.</a:t>
            </a:r>
          </a:p>
          <a:p>
            <a:pPr lvl="0"/>
            <a:r>
              <a:rPr b="1"/>
              <a:t>Ask Questions</a:t>
            </a:r>
            <a:r>
              <a:rPr/>
              <a:t>: Use labs and forums for feedback and clarification.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Participation will be monitored!</a:t>
            </a:r>
          </a:p>
        </p:txBody>
      </p:sp>
      <p:pic>
        <p:nvPicPr>
          <p:cNvPr descr="images/Screenshot%202024-12-08%20at%2017.14.0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06600"/>
            <a:ext cx="6172200" cy="279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Thank You!</a:t>
            </a:r>
          </a:p>
          <a:p>
            <a:pPr lvl="0"/>
            <a:r>
              <a:rPr/>
              <a:t>Be curious, be engaged, and learn by doing!</a:t>
            </a:r>
          </a:p>
          <a:p>
            <a:pPr lvl="0"/>
            <a:r>
              <a:rPr/>
              <a:t>Have a great break and see you next term!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10: Preview to next term</dc:title>
  <dc:creator>Dr. Gordon Wright</dc:creator>
  <cp:keywords/>
  <dcterms:created xsi:type="dcterms:W3CDTF">2025-02-03T09:37:32Z</dcterms:created>
  <dcterms:modified xsi:type="dcterms:W3CDTF">2025-02-03T09:37:32Z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10,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Lots of fun ahead</vt:lpwstr>
  </property>
  <property fmtid="{D5CDD505-2E9C-101B-9397-08002B2CF9AE}" pid="20" name="toc-title">
    <vt:lpwstr>Table of contents</vt:lpwstr>
  </property>
</Properties>
</file>