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</a:t>
            </a:r>
          </a:p>
          <a:p>
            <a:pPr lvl="0" indent="-257175" marL="257175">
              <a:buAutoNum type="arabicPeriod"/>
            </a:pPr>
            <a:r>
              <a:rPr/>
              <a:t>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Project Milestones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Teamwork &amp; Project Management ideas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 to you!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2022-10-12T14:30:09Z</dcterms:created>
  <dcterms:modified xsi:type="dcterms:W3CDTF">2022-10-12T14:30:09Z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