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Mention Roy Baumeister. A very creative Psychologist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Asking good questions and gathering reliable evidence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 October, 2022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week ahead</a:t>
            </a:r>
          </a:p>
          <a:p>
            <a:pPr lvl="0"/>
            <a:r>
              <a:rPr/>
              <a:t>Some Induction Week Poll insights [in the lecture]</a:t>
            </a:r>
          </a:p>
          <a:p>
            <a:pPr lvl="0"/>
            <a:r>
              <a:rPr/>
              <a:t>The research process you are beginning</a:t>
            </a:r>
          </a:p>
          <a:p>
            <a:pPr lvl="0"/>
            <a:r>
              <a:rPr/>
              <a:t>A couple of CHIP topics to vote on</a:t>
            </a:r>
          </a:p>
          <a:p>
            <a:pPr lvl="0"/>
            <a:r>
              <a:rPr/>
              <a:t>Lab preview - The process, time-management and teamwork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2) you have your Social Psychology Essay Tutorial</a:t>
            </a:r>
          </a:p>
          <a:p>
            <a:pPr lvl="0" indent="0" marL="0">
              <a:buNone/>
            </a:pPr>
            <a:r>
              <a:rPr/>
              <a:t>“Sexual Economics: Theory and Patriarchy”</a:t>
            </a:r>
          </a:p>
          <a:p>
            <a:pPr lvl="0" indent="0" marL="1270000">
              <a:buNone/>
            </a:pPr>
            <a:r>
              <a:rPr sz="2000"/>
              <a:t>“</a:t>
            </a:r>
            <a:r>
              <a:rPr sz="2000" i="1"/>
              <a:t>Is sex a female commodity that women exchange for men’s resources? Advantages and disadvantages of applying social exchange theory to understanding heterosexual relationships.</a:t>
            </a:r>
            <a:r>
              <a:rPr sz="2000"/>
              <a:t>”</a:t>
            </a:r>
          </a:p>
          <a:p>
            <a:pPr lvl="0" indent="0" marL="1270000">
              <a:buNone/>
            </a:pPr>
            <a:r>
              <a:rPr sz="2000"/>
              <a:t>Deadline 10am Friday 21st October (end of week 3)</a:t>
            </a:r>
          </a:p>
          <a:p>
            <a:pPr lvl="0" indent="0" marL="1270000">
              <a:buNone/>
            </a:pPr>
            <a:r>
              <a:rPr sz="2000"/>
              <a:t>Feedback on/by 11th November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Lecture02</dc:title>
  <dc:creator>Dr Gordon Wright</dc:creator>
  <cp:keywords/>
  <dcterms:created xsi:type="dcterms:W3CDTF">2022-10-12T14:30:17Z</dcterms:created>
  <dcterms:modified xsi:type="dcterms:W3CDTF">2022-10-12T14:30:17Z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 October,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inks-as-notes">
    <vt:lpwstr>True</vt:lpwstr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Asking good questions and gathering reliable evidence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