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322F"/>
    <a:srgbClr val="1A1A1A"/>
    <a:srgbClr val="E03135"/>
    <a:srgbClr val="C16069"/>
    <a:srgbClr val="FF3418"/>
    <a:srgbClr val="3A4152"/>
    <a:srgbClr val="4B556B"/>
    <a:srgbClr val="989A9C"/>
    <a:srgbClr val="FFF8E7"/>
    <a:srgbClr val="FFFC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47"/>
    <p:restoredTop autoAdjust="0" sz="94696"/>
  </p:normalViewPr>
  <p:slideViewPr>
    <p:cSldViewPr snapToGrid="0" snapToObjects="1">
      <p:cViewPr varScale="1">
        <p:scale>
          <a:sx d="100" n="105"/>
          <a:sy d="100" n="105"/>
        </p:scale>
        <p:origin x="480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viewProps" Target="viewProps.xml" /><Relationship Id="rId5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rgbClr val="DC322F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DC322F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8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rgbClr val="DC322F"/>
          </a:solidFill>
          <a:latin charset="0" panose="020B0703020202090204" pitchFamily="34" typeface="Trebuchet MS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09: 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XX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December 3,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Today’s activities 20000000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257175" marL="257175">
              <a:buAutoNum type="arabicPeriod"/>
            </a:pPr>
            <a:r>
              <a:rPr/>
              <a:t>Complete the Pulse (2 topics - 5 mins Max)</a:t>
            </a:r>
          </a:p>
          <a:p>
            <a:pPr lvl="0" indent="-257175" marL="257175">
              <a:buAutoNum type="arabicPeriod"/>
            </a:pPr>
            <a:r>
              <a:rPr/>
              <a:t>Consider how to approach the Critical Proposal to best effect</a:t>
            </a:r>
          </a:p>
          <a:p>
            <a:pPr lvl="0" indent="-257175" marL="257175">
              <a:buAutoNum type="arabicPeriod"/>
            </a:pPr>
            <a:r>
              <a:rPr/>
              <a:t>Start identifying candidate papers</a:t>
            </a:r>
          </a:p>
          <a:p>
            <a:pPr lvl="1" indent="-257175" marL="514350">
              <a:buAutoNum type="arabicPeriod"/>
            </a:pPr>
            <a:r>
              <a:rPr/>
              <a:t>Use the tools suggested below (or share others!)</a:t>
            </a:r>
          </a:p>
          <a:p>
            <a:pPr lvl="1" indent="-257175" marL="514350">
              <a:buAutoNum type="arabicPeriod"/>
            </a:pPr>
            <a:r>
              <a:rPr/>
              <a:t>Show it to LTs and/or Gordon - get specific!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Literature searching</a:t>
            </a:r>
          </a:p>
        </p:txBody>
      </p:sp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09: XX</dc:title>
  <dc:creator>Dr. Gordon Wright</dc:creator>
  <cp:keywords/>
  <dcterms:created xsi:type="dcterms:W3CDTF">2024-09-28T11:22:00Z</dcterms:created>
  <dcterms:modified xsi:type="dcterms:W3CDTF">2024-09-28T11:22:00Z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December 3, 2024</vt:lpwstr>
  </property>
  <property fmtid="{D5CDD505-2E9C-101B-9397-08002B2CF9AE}" pid="9" name="date-format">
    <vt:lpwstr>long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lab.png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XX</vt:lpwstr>
  </property>
  <property fmtid="{D5CDD505-2E9C-101B-9397-08002B2CF9AE}" pid="20" name="toc-title">
    <vt:lpwstr>Table of contents</vt:lpwstr>
  </property>
</Properties>
</file>