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aste-3AFFC543.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1"/>
            <a:r>
              <a:rPr/>
              <a:t>This is now functioning and available in the right hand margin of the VLE page. It’s an experiment, so please give feedback!</a:t>
            </a:r>
          </a:p>
          <a:p>
            <a:pPr lvl="0" indent="-257175" marL="257175">
              <a:buAutoNum type="arabicPeriod"/>
            </a:pPr>
            <a:r>
              <a:rPr/>
              <a:t>Start establishing how you are going to work as a team and identifying milestones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Apply “Scrum’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short, it’s a transparent, accountable, transparent and pragmatic approach to project delivery.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Apply “Scrum’ process?</a:t>
            </a:r>
          </a:p>
        </p:txBody>
      </p:sp>
      <p:pic>
        <p:nvPicPr>
          <p:cNvPr descr="images/paste-D24DD0FD.png" id="0" name="Picture 1"/>
          <p:cNvPicPr>
            <a:picLocks noGrp="1" noChangeAspect="1"/>
          </p:cNvPicPr>
          <p:nvPr/>
        </p:nvPicPr>
        <p:blipFill>
          <a:blip r:embed="rId2"/>
          <a:stretch>
            <a:fillRect/>
          </a:stretch>
        </p:blipFill>
        <p:spPr bwMode="auto">
          <a:xfrm>
            <a:off x="838200" y="2286000"/>
            <a:ext cx="105156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short, it’s a transparent, accountable, transparent and pragmatic approach to project delivery.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your short 'stand-up meeting' every week. No more than 10 minutes.</a:t>
            </a:r>
          </a:p>
          <a:p>
            <a:pPr lvl="0" indent="0" marL="0">
              <a:buNone/>
            </a:pPr>
            <a:r>
              <a:rPr/>
              <a:t>Can be done face to face or easily online in advance or with remote colleagues (e.g. via WhatsApp)</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a:p>
            <a:pPr lvl="0" indent="0" marL="0">
              <a:buNone/>
            </a:pPr>
            <a:r>
              <a:rPr/>
              <a:t>*"Scrum" is a project management approach used extensively in the tech and media sectors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2022-10-09T19:45:18Z</dcterms:created>
  <dcterms:modified xsi:type="dcterms:W3CDTF">2022-10-09T19:45:18Z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embed-resources">
    <vt:lpwstr>True</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menu">
    <vt:lpwstr>True</vt:lpwstr>
  </property>
  <property fmtid="{D5CDD505-2E9C-101B-9397-08002B2CF9AE}" pid="12" name="modulecode">
    <vt:lpwstr>PS52007D</vt:lpwstr>
  </property>
  <property fmtid="{D5CDD505-2E9C-101B-9397-08002B2CF9AE}" pid="13" name="navigation-mode">
    <vt:lpwstr>linear</vt:lpwstr>
  </property>
  <property fmtid="{D5CDD505-2E9C-101B-9397-08002B2CF9AE}" pid="14" name="toc-title">
    <vt:lpwstr>Table of contents</vt:lpwstr>
  </property>
  <property fmtid="{D5CDD505-2E9C-101B-9397-08002B2CF9AE}" pid="15" name="website">
    <vt:lpwstr/>
  </property>
</Properties>
</file>