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101"/>
          <a:sy d="100" n="101"/>
        </p:scale>
        <p:origin x="200" y="62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picture containing text, primate, monitor, indoor  Description automatically generated" id="5" name="Picture 4">
            <a:extLst>
              <a:ext uri="{FF2B5EF4-FFF2-40B4-BE49-F238E27FC236}">
                <a16:creationId xmlns:a16="http://schemas.microsoft.com/office/drawing/2014/main" id="{95BB2492-9F7E-285B-479F-BD1BD9B4CC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22010" y="55668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Induction Week Intro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27, September,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Lecture00</dc:title>
  <dc:creator>Dr Gordon Wright</dc:creator>
  <cp:keywords/>
  <dcterms:created xsi:type="dcterms:W3CDTF">2022-09-28T09:46:20Z</dcterms:created>
  <dcterms:modified xsi:type="dcterms:W3CDTF">2022-09-28T09:46:20Z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27, September,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False</vt:lpwstr>
  </property>
  <property fmtid="{D5CDD505-2E9C-101B-9397-08002B2CF9AE}" pid="15" name="modulecode">
    <vt:lpwstr>PS52007D</vt:lpwstr>
  </property>
  <property fmtid="{D5CDD505-2E9C-101B-9397-08002B2CF9AE}" pid="16" name="navbar">
    <vt:lpwstr>False</vt:lpwstr>
  </property>
  <property fmtid="{D5CDD505-2E9C-101B-9397-08002B2CF9AE}" pid="17" name="sidebar">
    <vt:lpwstr>False</vt:lpwstr>
  </property>
  <property fmtid="{D5CDD505-2E9C-101B-9397-08002B2CF9AE}" pid="18" name="subtitle">
    <vt:lpwstr>Induction Week Intro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