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18" autoAdjust="0"/>
    <p:restoredTop sz="94694" autoAdjust="0"/>
  </p:normalViewPr>
  <p:slideViewPr>
    <p:cSldViewPr snapToGrid="0" snapToObjects="1">
      <p:cViewPr varScale="1">
        <p:scale>
          <a:sx n="125" d="100"/>
          <a:sy n="125" d="100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rPr dirty="0"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r>
              <a:rPr lang="en-GB" dirty="0"/>
              <a:t>Gordon Wright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20</cp:revision>
  <dcterms:created xsi:type="dcterms:W3CDTF">2021-01-29T17:32:48Z</dcterms:created>
  <dcterms:modified xsi:type="dcterms:W3CDTF">2022-09-28T09:49:04Z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