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2022-10-12T13:51:22Z</dcterms:created>
  <dcterms:modified xsi:type="dcterms:W3CDTF">2022-10-12T13:51:22Z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menu">
    <vt:lpwstr>True</vt:lpwstr>
  </property>
  <property fmtid="{D5CDD505-2E9C-101B-9397-08002B2CF9AE}" pid="10" name="modulecode">
    <vt:lpwstr>PS52007D</vt:lpwstr>
  </property>
  <property fmtid="{D5CDD505-2E9C-101B-9397-08002B2CF9AE}" pid="11" name="navigation-mode">
    <vt:lpwstr>linear</vt:lpwstr>
  </property>
  <property fmtid="{D5CDD505-2E9C-101B-9397-08002B2CF9AE}" pid="12" name="pagetitle">
    <vt:lpwstr>lecture00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