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Survey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9505782-59c6-4292-9cd4-02e503a642a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816100"/>
            <a:ext cx="744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ee18f16-7516-4122-842c-eda7af2b73d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34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3be92ebd-6f62-4d39-94b7-36c6e14e6ca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9ad1ea19-2e4b-456e-a4ff-9e2ba1f3cba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816100"/>
            <a:ext cx="5994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e5fae8b1-05c4-45cb-a63b-1a00d9e5b6c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816100"/>
            <a:ext cx="643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7a3ea58d-8420-4422-851b-cb8065d500b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5cbb1861-457f-4175-8aaf-7d590c06b0c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347cbc6-b5b6-461e-b198-6c179189d26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2f02fe59-ab27-4a15-9263-fbd99471d30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9dd8933-fab4-4a9f-b88f-efedc0e675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a5e7c46-41f7-4f05-bd36-69955afedb1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548d03c4-feae-4764-9867-6c65076d44b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58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1a0f28d-4619-4bd2-aab6-39de5fee9b0a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816100"/>
            <a:ext cx="755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Survey Results</dc:title>
  <dc:creator>Dr. Gordon Wright</dc:creator>
  <cp:keywords/>
  <dcterms:created xsi:type="dcterms:W3CDTF">2022-10-12T13:51:16Z</dcterms:created>
  <dcterms:modified xsi:type="dcterms:W3CDTF">2022-10-12T13:51:16Z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