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2022-10-05T22:25:43Z</dcterms:created>
  <dcterms:modified xsi:type="dcterms:W3CDTF">2022-10-05T22:25:43Z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DD,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agetitle">
    <vt:lpwstr>lecture00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