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emanticscholar.org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connectedpapers.com/" TargetMode="External" /><Relationship Id="rId3" Type="http://schemas.openxmlformats.org/officeDocument/2006/relationships/hyperlink" Target="https://www.researchrabbit.ai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esearchgate.net/" TargetMode="External" /><Relationship Id="rId3" Type="http://schemas.openxmlformats.org/officeDocument/2006/relationships/hyperlink" Target="https://www.scholarcy.com/" TargetMode="External" /><Relationship Id="rId4" Type="http://schemas.openxmlformats.org/officeDocument/2006/relationships/hyperlink" Target="https://www.lateral.io/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library/using/finding-resources/inter-library-loans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zotero.org/" TargetMode="External" /><Relationship Id="rId3" Type="http://schemas.openxmlformats.org/officeDocument/2006/relationships/hyperlink" Target="https://www.zotero.org/download/" TargetMode="External" /><Relationship Id="rId4" Type="http://schemas.openxmlformats.org/officeDocument/2006/relationships/hyperlink" Target="https://www.youtube.com/watch?v=JG7Uq_JFDzE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scholar.google.co.uk/scholar_settings" TargetMode="External" /><Relationship Id="rId3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Literature Search and CP Target Paper selection</a:t>
            </a:r>
            <a:br/>
            <a:br/>
            <a:r>
              <a:rPr/>
              <a:t>Dr. Gordon Wright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Semantic Scholar (free google type database)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https://www.semanticscholar.org/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Give these ai tools a shot (free versions can be limited)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Connected papers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https://www.connectedpapers.com/</a:t>
            </a:r>
          </a:p>
          <a:p>
            <a:pPr lvl="0" indent="0" marL="0">
              <a:buNone/>
            </a:pPr>
            <a:r>
              <a:rPr/>
              <a:t>Research Rabbit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https://www.researchrabbit.ai/</a:t>
            </a:r>
          </a:p>
          <a:p>
            <a:pPr lvl="0" indent="0" marL="0">
              <a:buNone/>
            </a:pPr>
            <a:r>
              <a:rPr/>
              <a:t>Also Citation Gecko, Litmaps</a:t>
            </a:r>
          </a:p>
          <a:p>
            <a:pPr lvl="0" indent="0" marL="0">
              <a:buNone/>
            </a:pPr>
            <a:r>
              <a:rPr/>
              <a:t>They all help you look at connections between published papers based on topics and citations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Connected papers</a:t>
            </a:r>
          </a:p>
        </p:txBody>
      </p:sp>
      <p:pic>
        <p:nvPicPr>
          <p:cNvPr descr="images/paste-69FF94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27200" y="1816100"/>
            <a:ext cx="8737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Research Rabbit</a:t>
            </a:r>
          </a:p>
        </p:txBody>
      </p:sp>
      <p:pic>
        <p:nvPicPr>
          <p:cNvPr descr="images/paste-342CD4F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556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CC5638B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816100"/>
            <a:ext cx="6451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Also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Joining Researchgate .. you are a researcher now too! You can often find grey literature here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https://www.researchgate.net/</a:t>
            </a:r>
          </a:p>
          <a:p>
            <a:pPr lvl="0" indent="0" marL="0">
              <a:buNone/>
            </a:pPr>
            <a:r>
              <a:rPr/>
              <a:t>Or following researchers on Twitter. Lots of good lists of Psych Researchers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https://www.scholarcy.com/</a:t>
            </a:r>
            <a:r>
              <a:rPr/>
              <a:t> An AI summariser</a:t>
            </a:r>
          </a:p>
          <a:p>
            <a:pPr lvl="0" indent="0" marL="0">
              <a:buNone/>
            </a:pPr>
            <a:r>
              <a:rPr/>
              <a:t>My Favourite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https://www.lateral.io/</a:t>
            </a:r>
            <a:r>
              <a:rPr/>
              <a:t> An AI informed literature review tool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And have a look back at the Week 1 Extras</a:t>
            </a:r>
          </a:p>
        </p:txBody>
      </p:sp>
      <p:pic>
        <p:nvPicPr>
          <p:cNvPr descr="images/paste-46E0A47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Give BrowZine a shot. It’s how I review recent new publications on the bus!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Have fun!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Library resources</a:t>
            </a:r>
          </a:p>
        </p:txBody>
      </p:sp>
      <p:pic>
        <p:nvPicPr>
          <p:cNvPr descr="images/paste-2CD4CE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87600" y="1816100"/>
            <a:ext cx="7429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Pay particular attention to forward and backwards search in the library</a:t>
            </a:r>
          </a:p>
        </p:txBody>
      </p:sp>
      <p:pic>
        <p:nvPicPr>
          <p:cNvPr descr="images/forward_backwardsearc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857500"/>
            <a:ext cx="10515600" cy="226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Interlibrary loan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can’t get access to a paper that you think is crucial, consider an interlibrary loan.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https://www.gold.ac.uk/library/using/finding-resources/inter-library-loans/</a:t>
            </a:r>
          </a:p>
          <a:p>
            <a:pPr lvl="0" indent="0" marL="0">
              <a:buNone/>
            </a:pPr>
            <a:r>
              <a:rPr/>
              <a:t>But there is no reason access to a single paper ought to slow you down.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I’ve already mentioned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Zotero for managing your reading and creating references in APA7 format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https://www.zotero.org/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https://www.zotero.org/download/</a:t>
            </a:r>
          </a:p>
          <a:p>
            <a:pPr lvl="0" indent="0" marL="0">
              <a:buNone/>
            </a:pPr>
            <a:r>
              <a:rPr/>
              <a:t>Good intro tutorial (13 mins - could save hours!)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https://www.youtube.com/watch?v=JG7Uq_JFDzE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Upgrade your Google Scholar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have a google account and go to Google Scholar settings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https://scholar.google.co.uk/scholar_settings</a:t>
            </a:r>
          </a:p>
        </p:txBody>
      </p:sp>
      <p:pic>
        <p:nvPicPr>
          <p:cNvPr descr="images/paste-9F9668BF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2501900"/>
            <a:ext cx="6172200" cy="181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ta da!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available via the library you will see Findit@Gold</a:t>
            </a:r>
          </a:p>
        </p:txBody>
      </p:sp>
      <p:pic>
        <p:nvPicPr>
          <p:cNvPr descr="images/paste-124F719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993900"/>
            <a:ext cx="61722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Lab03</dc:title>
  <dc:creator>Dr. Gordon Wright</dc:creator>
  <cp:keywords/>
  <dcterms:created xsi:type="dcterms:W3CDTF">2022-10-23T14:41:29Z</dcterms:created>
  <dcterms:modified xsi:type="dcterms:W3CDTF">2022-10-23T14:41:29Z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preview-links">
    <vt:lpwstr>auto</vt:lpwstr>
  </property>
  <property fmtid="{D5CDD505-2E9C-101B-9397-08002B2CF9AE}" pid="14" name="subtitle">
    <vt:lpwstr>Literature Search and CP Target Paper selection</vt:lpwstr>
  </property>
  <property fmtid="{D5CDD505-2E9C-101B-9397-08002B2CF9AE}" pid="15" name="toc-title">
    <vt:lpwstr>Table of contents</vt:lpwstr>
  </property>
  <property fmtid="{D5CDD505-2E9C-101B-9397-08002B2CF9AE}" pid="16" name="website">
    <vt:lpwstr/>
  </property>
</Properties>
</file>