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fig:  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2022-10-23T14:41:38Z</dcterms:created>
  <dcterms:modified xsi:type="dcterms:W3CDTF">2022-10-23T14:41:38Z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17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Being critical and evaluating the work of others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