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PS52007D - Research Methods in Psychology 2024/5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Module Coordinator - Dr. Gordon Wright</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Notice that this schedule and relevant content will be updated as the semester progresses and the timeline of topics and assignments might be updated throughout the year. This is just an experiment.</a:t>
            </a:r>
          </a:p>
          <a:p>
            <a:pPr lvl="0" indent="0" marL="1270000">
              <a:buNone/>
            </a:pPr>
            <a:r>
              <a:rPr sz="2000" b="1"/>
              <a:t>Tip</a:t>
            </a:r>
          </a:p>
          <a:p>
            <a:pPr lvl="0" indent="0" marL="1270000">
              <a:buNone/>
            </a:pPr>
            <a:r>
              <a:rPr sz="2000"/>
              <a:t>If you have found this, WELL DONE.</a:t>
            </a:r>
          </a:p>
          <a:p>
            <a:pPr lvl="0" indent="0" marL="1270000">
              <a:buNone/>
            </a:pPr>
            <a:r>
              <a:rPr sz="2000"/>
              <a:t>I’m playing with this. What do you think?</a:t>
            </a:r>
          </a:p>
          <a:p>
            <a:pPr lvl="0" indent="0" marL="1270000">
              <a:buNone/>
            </a:pPr>
            <a:r>
              <a:rPr sz="2000"/>
              <a:t>email me at g.wright@gold.ac.uk</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PS52007D - Research Methods in Psychology 2024/5</dc:title>
  <dc:creator/>
  <cp:keywords/>
  <dcterms:created xsi:type="dcterms:W3CDTF">2024-10-13T17:57:19Z</dcterms:created>
  <dcterms:modified xsi:type="dcterms:W3CDTF">2024-10-13T17:57:19Z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categories">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Module Coordinator - Dr. Gordon Wright</vt:lpwstr>
  </property>
  <property fmtid="{D5CDD505-2E9C-101B-9397-08002B2CF9AE}" pid="12" name="toc-title">
    <vt:lpwstr>Table of contents</vt:lpwstr>
  </property>
</Properties>
</file>