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Experimental Design  &amp;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14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next week (wk4)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clipboard-1663963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32100"/>
            <a:ext cx="10515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 before submission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re-submissions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 (week 4)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complete the Form about your Group and your CP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compulsory.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Quick recap of Golf and TeemuBall!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.pdf in The Document Repository.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Experimental Design   &amp; Critical Proposal</dc:title>
  <dc:creator>Dr. Gordon Wright</dc:creator>
  <cp:keywords/>
  <dcterms:created xsi:type="dcterms:W3CDTF">2024-10-13T17:47:34Z</dcterms:created>
  <dcterms:modified xsi:type="dcterms:W3CDTF">2024-10-13T17:47:34Z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14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