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Assessment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 u="sng"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Reflective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a quick reminder about the </a:t>
            </a:r>
            <a:r>
              <a:rPr u="sng"/>
              <a:t>compulsory</a:t>
            </a:r>
            <a:r>
              <a:rPr/>
              <a:t> reflective account at the end of the Mini-Dissertation.</a:t>
            </a:r>
          </a:p>
          <a:p>
            <a:pPr lvl="0" indent="0" marL="0">
              <a:buNone/>
            </a:pPr>
            <a:r>
              <a:rPr/>
              <a:t>If you do not supply this, your Mini-Dissertation is not complete and this impacts the mark.</a:t>
            </a:r>
          </a:p>
          <a:p>
            <a:pPr lvl="0" indent="0" marL="0">
              <a:buNone/>
            </a:pPr>
            <a:r>
              <a:rPr/>
              <a:t>It is NOT an opportunity to gripe about group work, or to try to obtain favourable marks.</a:t>
            </a:r>
          </a:p>
          <a:p>
            <a:pPr lvl="0" indent="0" marL="0">
              <a:buNone/>
            </a:pPr>
            <a:r>
              <a:rPr/>
              <a:t>It’s another opportunity to reflect on your learning journey.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forward to seeing you in Labs tomorrow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 &amp; Open Practices</a:t>
            </a:r>
          </a:p>
          <a:p>
            <a:pPr lvl="0"/>
            <a:r>
              <a:rPr/>
              <a:t>Qualitative &amp;/Versus Quantitative Research</a:t>
            </a:r>
          </a:p>
          <a:p>
            <a:pPr lvl="0"/>
            <a:r>
              <a:rPr/>
              <a:t>MeSearch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“MyPsychology”</a:t>
            </a:r>
          </a:p>
          <a:p>
            <a:pPr lvl="0"/>
            <a:r>
              <a:rPr/>
              <a:t>Ethics</a:t>
            </a:r>
          </a:p>
          <a:p>
            <a:pPr lvl="0"/>
            <a:r>
              <a:rPr/>
              <a:t>Psychometrics and scale development</a:t>
            </a:r>
          </a:p>
          <a:p>
            <a:pPr lvl="0"/>
            <a:r>
              <a:rPr/>
              <a:t>Bias in research</a:t>
            </a:r>
          </a:p>
          <a:p>
            <a:pPr lvl="0"/>
            <a:r>
              <a:rPr/>
              <a:t>Replication Crisis (&amp; Theory Crisis)</a:t>
            </a:r>
          </a:p>
          <a:p>
            <a:pPr lvl="0"/>
            <a:r>
              <a:rPr/>
              <a:t>Meta-cognition &amp; Reflective practice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and science (available now)</a:t>
            </a:r>
          </a:p>
          <a:p>
            <a:pPr lvl="0"/>
            <a:r>
              <a:rPr/>
              <a:t>Evolution and Evolutionary Psychology</a:t>
            </a:r>
          </a:p>
          <a:p>
            <a:pPr lvl="0"/>
            <a:r>
              <a:rPr/>
              <a:t>Cultural Evolutionary Psychology</a:t>
            </a:r>
          </a:p>
          <a:p>
            <a:pPr lvl="0"/>
            <a:r>
              <a:rPr/>
              <a:t>Philosophy of Science</a:t>
            </a:r>
          </a:p>
          <a:p>
            <a:pPr lvl="0"/>
            <a:r>
              <a:rPr/>
              <a:t>Statistics and their dark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are welcome to choose more broadly: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can argue that your choice of topic meets the brief</a:t>
            </a:r>
          </a:p>
          <a:p>
            <a:pPr lvl="0"/>
            <a:r>
              <a:rPr/>
              <a:t>AND you deal with the topic in line with the rubric</a:t>
            </a:r>
          </a:p>
          <a:p>
            <a:pPr lvl="0"/>
            <a:r>
              <a:rPr/>
              <a:t>You are welcome to email me and confirm suitability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is designed to allow you to engage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a regurgitation of facts.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psychology;</a:t>
            </a:r>
          </a:p>
          <a:p>
            <a:pPr lvl="0" indent="0" marL="0">
              <a:buNone/>
            </a:pPr>
            <a:r>
              <a:rPr/>
              <a:t>TRN - Your role as a trainee psychologist;</a:t>
            </a:r>
          </a:p>
          <a:p>
            <a:pPr lvl="0" indent="0" marL="0">
              <a:buNone/>
            </a:pPr>
            <a:r>
              <a:rPr/>
              <a:t>RES - A planned research project in or after your degree;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2024-08-06T16:37:18Z</dcterms:created>
  <dcterms:modified xsi:type="dcterms:W3CDTF">2024-08-06T16:37:18Z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Assessment Overview</vt:lpwstr>
  </property>
  <property fmtid="{D5CDD505-2E9C-101B-9397-08002B2CF9AE}" pid="20" name="toc-title">
    <vt:lpwstr>Table of contents</vt:lpwstr>
  </property>
</Properties>
</file>