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15,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2024-10-02T20:44:33Z</dcterms:created>
  <dcterms:modified xsi:type="dcterms:W3CDTF">2024-10-02T20:44:33Z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15,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