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6" Type="http://schemas.openxmlformats.org/officeDocument/2006/relationships/tableStyles" Target="tableStyles.xml" /><Relationship Id="rId1" Type="http://schemas.openxmlformats.org/officeDocument/2006/relationships/slideMaster" Target="slideMasters/slideMaster1.xml" /><Relationship Id="rId25" Type="http://schemas.openxmlformats.org/officeDocument/2006/relationships/theme" Target="theme/theme1.xml" /><Relationship Id="rId24" Type="http://schemas.openxmlformats.org/officeDocument/2006/relationships/viewProps" Target="viewProps.xml" /><Relationship Id="rId2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06: Power Calculations</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Step by Step guidance</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November 12,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 - Key info</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following slides give you the specifics of what you need to include depending on the effect you are exploring. The only thing you need is the effect size of interest.</a:t>
            </a:r>
          </a:p>
          <a:p>
            <a:pPr lvl="0" indent="0" marL="0">
              <a:buNone/>
            </a:pPr>
            <a:r>
              <a:rPr/>
              <a:t>This is usually gleaned from your target paper (or other literature).</a:t>
            </a:r>
          </a:p>
          <a:p>
            <a:pPr lvl="0" indent="0" marL="0">
              <a:buNone/>
            </a:pPr>
            <a:r>
              <a:rPr/>
              <a:t>You will need to examine each of your effect sizes in your groups and cover the weakest with the the sample size, so the effect that requires the largest sample size will give the group sample size.</a:t>
            </a:r>
          </a:p>
          <a:p>
            <a:pPr lvl="0" indent="0" marL="0">
              <a:buNone/>
            </a:pPr>
            <a:r>
              <a:rPr/>
              <a:t>If you cannot find an effect, you may use a 0.3 f effect size, but this is to be used only when no alternative is available.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Overview of Lab 06</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the following slides AND IN THE HANDOUT, you can find step by step guidance on using G*Power to calculate your Power - and therefore the number of participants you would be required to test.</a:t>
            </a:r>
          </a:p>
          <a:p>
            <a:pPr lvl="0" indent="0" marL="0">
              <a:buNone/>
            </a:pPr>
            <a:r>
              <a:rPr/>
              <a:t>Remember, it’s not life and death if you don’t meet sample size this year, but it would be next year.</a:t>
            </a:r>
          </a:p>
          <a:p>
            <a:pPr lvl="0" indent="0" marL="0">
              <a:buNone/>
            </a:pPr>
            <a:r>
              <a:rPr/>
              <a:t>You will have potential access to the RPS next year.</a:t>
            </a:r>
          </a:p>
          <a:p>
            <a:pPr lvl="0" indent="0" marL="0">
              <a:buNone/>
            </a:pPr>
            <a:r>
              <a:rPr/>
              <a:t>You will be asked to take part in all available Mini-Dissertation studies this year in weeks 11-15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06: Power Calculations</dc:title>
  <dc:creator>Dr. Gordon Wright</dc:creator>
  <cp:keywords/>
  <dcterms:created xsi:type="dcterms:W3CDTF">2025-03-24T20:14:38Z</dcterms:created>
  <dcterms:modified xsi:type="dcterms:W3CDTF">2025-03-24T20:14:38Z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November 12,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Step by Step guidance</vt:lpwstr>
  </property>
  <property fmtid="{D5CDD505-2E9C-101B-9397-08002B2CF9AE}" pid="20" name="toc-title">
    <vt:lpwstr>Table of contents</vt:lpwstr>
  </property>
</Properties>
</file>