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2022-10-03T00:04:32Z</dcterms:created>
  <dcterms:modified xsi:type="dcterms:W3CDTF">2022-10-03T00:04:32Z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DD, MMMM, YYYY</vt:lpwstr>
  </property>
  <property fmtid="{D5CDD505-2E9C-101B-9397-08002B2CF9AE}" pid="5" name="editor">
    <vt:lpwstr>visual</vt:lpwstr>
  </property>
  <property fmtid="{D5CDD505-2E9C-101B-9397-08002B2CF9AE}" pid="6" name="embed-resources">
    <vt:lpwstr>True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pagetitle">
    <vt:lpwstr>lecture00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