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4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27,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  <a:p>
            <a:pPr lvl="0" indent="0" marL="0">
              <a:buNone/>
            </a:pPr>
            <a:r>
              <a:rPr/>
              <a:t>Each week there will be a very brief ‘Prelude’ designed to introduce one of the main topics of the week</a:t>
            </a:r>
          </a:p>
          <a:p>
            <a:pPr lvl="0" indent="0" marL="0">
              <a:buNone/>
            </a:pPr>
            <a:r>
              <a:rPr/>
              <a:t>Lecture (slides and recording)</a:t>
            </a:r>
          </a:p>
          <a:p>
            <a:pPr lvl="0" indent="0" marL="0">
              <a:buNone/>
            </a:pPr>
            <a:r>
              <a:rPr/>
              <a:t>Lab Activity</a:t>
            </a:r>
          </a:p>
          <a:p>
            <a:pPr lvl="0" indent="0" marL="0">
              <a:buNone/>
            </a:pPr>
            <a:r>
              <a:rPr/>
              <a:t>‘Pulse’ taken on entry</a:t>
            </a:r>
          </a:p>
          <a:p>
            <a:pPr lvl="0" indent="0" marL="0">
              <a:buNone/>
            </a:pPr>
            <a:r>
              <a:rPr/>
              <a:t>Lab Notebook with brief ‘generative activities’ and opportunities for metacognitive reflection</a:t>
            </a:r>
          </a:p>
          <a:p>
            <a:pPr lvl="0" indent="0" marL="0">
              <a:buNone/>
            </a:pPr>
            <a:r>
              <a:rPr/>
              <a:t>Extras provided around skills or applications or just interesting factoids</a:t>
            </a:r>
          </a:p>
          <a:p>
            <a:pPr lvl="0" indent="0" marL="0">
              <a:buNone/>
            </a:pPr>
            <a:r>
              <a:rPr/>
              <a:t>Extensive independent and group work in addition to timetabled activities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Contribution.</a:t>
            </a:r>
          </a:p>
          <a:p>
            <a:pPr lvl="0" indent="0" marL="0">
              <a:buNone/>
            </a:pPr>
            <a:r>
              <a:rPr/>
              <a:t>Open Educational Resources.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  <a:p>
            <a:pPr lvl="0" indent="0" marL="0">
              <a:buNone/>
            </a:pPr>
            <a:r>
              <a:rPr/>
              <a:t>___________________________________________________________________________________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same 20-week timeline</a:t>
            </a:r>
          </a:p>
          <a:p>
            <a:pPr lvl="0" indent="0" marL="0">
              <a:buNone/>
            </a:pPr>
            <a:r>
              <a:rPr/>
              <a:t>The same skills and techniques you will need</a:t>
            </a:r>
          </a:p>
          <a:p>
            <a:pPr lvl="0" indent="0" marL="0">
              <a:buNone/>
            </a:pPr>
            <a:r>
              <a:rPr/>
              <a:t>Careful step-by-step guidance and support in the lab setting</a:t>
            </a:r>
          </a:p>
          <a:p>
            <a:pPr lvl="0" indent="0" marL="0">
              <a:buNone/>
            </a:pPr>
            <a:r>
              <a:rPr/>
              <a:t>Scaled-down experiments and write-ups</a:t>
            </a:r>
          </a:p>
          <a:p>
            <a:pPr lvl="0" indent="0" marL="0">
              <a:buNone/>
            </a:pPr>
            <a:r>
              <a:rPr/>
              <a:t>The security of working in a group</a:t>
            </a:r>
          </a:p>
          <a:p>
            <a:pPr lvl="0" indent="0" marL="0">
              <a:buNone/>
            </a:pPr>
            <a:r>
              <a:rPr/>
              <a:t>Tips and advice from world-class researchers</a:t>
            </a:r>
          </a:p>
          <a:p>
            <a:pPr lvl="0" indent="0" marL="0">
              <a:buNone/>
            </a:pPr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Gordon Wright (Module Coordinator and floating Enthusiast in Chief)</a:t>
            </a:r>
          </a:p>
          <a:p>
            <a:pPr lvl="0" indent="0" marL="0">
              <a:buNone/>
            </a:pPr>
            <a:r>
              <a:rPr/>
              <a:t>7 gobsmackingly amazing Lab Tutors</a:t>
            </a:r>
          </a:p>
          <a:p>
            <a:pPr lvl="0" indent="0" marL="0">
              <a:buNone/>
            </a:pPr>
            <a:r>
              <a:rPr/>
              <a:t>Your Personal Tutor and your PT group</a:t>
            </a:r>
          </a:p>
          <a:p>
            <a:pPr lvl="0" indent="0" marL="0">
              <a:buNone/>
            </a:pPr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I love Research, and vehemently believe it is the #1 skill EVERYONE should have… not just psychology students… EVERYONE!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2x700 words (15%)</a:t>
            </a:r>
          </a:p>
          <a:p>
            <a:pPr lvl="0" indent="0" marL="0">
              <a:buNone/>
            </a:pPr>
            <a:r>
              <a:rPr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2022-09-25T19:44:21Z</dcterms:created>
  <dcterms:modified xsi:type="dcterms:W3CDTF">2022-09-25T19:44:21Z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27, September,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Induction Week Intro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