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8" Type="http://schemas.openxmlformats.org/officeDocument/2006/relationships/viewProps" Target="viewProps.xml" /><Relationship Id="rId2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17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  <p:pic>
        <p:nvPicPr>
          <p:cNvPr descr="images/paste-414A92C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16200" y="1816100"/>
            <a:ext cx="6972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</a:t>
            </a:r>
          </a:p>
        </p:txBody>
      </p:sp>
      <p:pic>
        <p:nvPicPr>
          <p:cNvPr descr="images/paste-18F3024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43200" y="1816100"/>
            <a:ext cx="67056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  <p:pic>
        <p:nvPicPr>
          <p:cNvPr descr="fig:  images/paste-24D6E4F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111500"/>
            <a:ext cx="105156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  <p:pic>
        <p:nvPicPr>
          <p:cNvPr descr="images/paste-502C4F9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66900"/>
            <a:ext cx="10515600" cy="424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</a:t>
            </a:r>
          </a:p>
        </p:txBody>
      </p:sp>
      <p:pic>
        <p:nvPicPr>
          <p:cNvPr descr="images/paste-7EC894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816100"/>
            <a:ext cx="68961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</a:t>
            </a:r>
          </a:p>
        </p:txBody>
      </p:sp>
      <p:pic>
        <p:nvPicPr>
          <p:cNvPr descr="images/paste-6F9D0DD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568700"/>
            <a:ext cx="10515600" cy="838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1DF339D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3225800"/>
            <a:ext cx="10515600" cy="1536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these materials and consider your performance of the assessment, and any feedback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Lecture03</dc:title>
  <dc:creator>Dr Gordon Wright</dc:creator>
  <cp:keywords/>
  <dcterms:created xsi:type="dcterms:W3CDTF">2022-11-19T15:56:02Z</dcterms:created>
  <dcterms:modified xsi:type="dcterms:W3CDTF">2022-11-19T15:56:02Z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halkboard">
    <vt:lpwstr>True</vt:lpwstr>
  </property>
  <property fmtid="{D5CDD505-2E9C-101B-9397-08002B2CF9AE}" pid="5" name="csl">
    <vt:lpwstr>../apa7.csl</vt:lpwstr>
  </property>
  <property fmtid="{D5CDD505-2E9C-101B-9397-08002B2CF9AE}" pid="6" name="date">
    <vt:lpwstr>17 October, 2022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footer">
    <vt:lpwstr>VLE</vt:lpwstr>
  </property>
  <property fmtid="{D5CDD505-2E9C-101B-9397-08002B2CF9AE}" pid="10" name="header-includes">
    <vt:lpwstr/>
  </property>
  <property fmtid="{D5CDD505-2E9C-101B-9397-08002B2CF9AE}" pid="11" name="include-after">
    <vt:lpwstr/>
  </property>
  <property fmtid="{D5CDD505-2E9C-101B-9397-08002B2CF9AE}" pid="12" name="include-before">
    <vt:lpwstr/>
  </property>
  <property fmtid="{D5CDD505-2E9C-101B-9397-08002B2CF9AE}" pid="13" name="logo">
    <vt:lpwstr>images/RMIPHEX.png</vt:lpwstr>
  </property>
  <property fmtid="{D5CDD505-2E9C-101B-9397-08002B2CF9AE}" pid="14" name="menu">
    <vt:lpwstr>True</vt:lpwstr>
  </property>
  <property fmtid="{D5CDD505-2E9C-101B-9397-08002B2CF9AE}" pid="15" name="modulecode">
    <vt:lpwstr>PS52007D</vt:lpwstr>
  </property>
  <property fmtid="{D5CDD505-2E9C-101B-9397-08002B2CF9AE}" pid="16" name="navigation-mode">
    <vt:lpwstr>linear</vt:lpwstr>
  </property>
  <property fmtid="{D5CDD505-2E9C-101B-9397-08002B2CF9AE}" pid="17" name="preview-links">
    <vt:lpwstr>True</vt:lpwstr>
  </property>
  <property fmtid="{D5CDD505-2E9C-101B-9397-08002B2CF9AE}" pid="18" name="subtitle">
    <vt:lpwstr>Being critical and evaluating the work of others</vt:lpwstr>
  </property>
  <property fmtid="{D5CDD505-2E9C-101B-9397-08002B2CF9AE}" pid="19" name="toc-title">
    <vt:lpwstr>Table of contents</vt:lpwstr>
  </property>
  <property fmtid="{D5CDD505-2E9C-101B-9397-08002B2CF9AE}" pid="20" name="website">
    <vt:lpwstr/>
  </property>
</Properties>
</file>